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0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1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2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3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4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5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6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2" r:id="rId3"/>
    <p:sldMasterId id="2147483692" r:id="rId4"/>
    <p:sldMasterId id="2147483708" r:id="rId5"/>
    <p:sldMasterId id="2147483720" r:id="rId6"/>
    <p:sldMasterId id="2147483737" r:id="rId7"/>
    <p:sldMasterId id="2147483756" r:id="rId8"/>
    <p:sldMasterId id="2147483768" r:id="rId9"/>
    <p:sldMasterId id="2147483784" r:id="rId10"/>
    <p:sldMasterId id="2147483801" r:id="rId11"/>
    <p:sldMasterId id="2147483815" r:id="rId12"/>
    <p:sldMasterId id="2147483827" r:id="rId13"/>
    <p:sldMasterId id="2147483841" r:id="rId14"/>
    <p:sldMasterId id="2147483851" r:id="rId15"/>
    <p:sldMasterId id="2147483863" r:id="rId16"/>
    <p:sldMasterId id="2147483895" r:id="rId17"/>
  </p:sldMasterIdLst>
  <p:notesMasterIdLst>
    <p:notesMasterId r:id="rId47"/>
  </p:notesMasterIdLst>
  <p:sldIdLst>
    <p:sldId id="273" r:id="rId18"/>
    <p:sldId id="272" r:id="rId19"/>
    <p:sldId id="288" r:id="rId20"/>
    <p:sldId id="275" r:id="rId21"/>
    <p:sldId id="276" r:id="rId22"/>
    <p:sldId id="277" r:id="rId23"/>
    <p:sldId id="265" r:id="rId24"/>
    <p:sldId id="274" r:id="rId25"/>
    <p:sldId id="263" r:id="rId26"/>
    <p:sldId id="264" r:id="rId27"/>
    <p:sldId id="260" r:id="rId28"/>
    <p:sldId id="290" r:id="rId29"/>
    <p:sldId id="268" r:id="rId30"/>
    <p:sldId id="262" r:id="rId31"/>
    <p:sldId id="266" r:id="rId32"/>
    <p:sldId id="269" r:id="rId33"/>
    <p:sldId id="270" r:id="rId34"/>
    <p:sldId id="271" r:id="rId35"/>
    <p:sldId id="279" r:id="rId36"/>
    <p:sldId id="281" r:id="rId37"/>
    <p:sldId id="280" r:id="rId38"/>
    <p:sldId id="282" r:id="rId39"/>
    <p:sldId id="286" r:id="rId40"/>
    <p:sldId id="285" r:id="rId41"/>
    <p:sldId id="287" r:id="rId42"/>
    <p:sldId id="283" r:id="rId43"/>
    <p:sldId id="284" r:id="rId44"/>
    <p:sldId id="291" r:id="rId45"/>
    <p:sldId id="27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87A1"/>
    <a:srgbClr val="99FF99"/>
    <a:srgbClr val="E94848"/>
    <a:srgbClr val="66FFCC"/>
    <a:srgbClr val="FF9800"/>
    <a:srgbClr val="0FDFCF"/>
    <a:srgbClr val="44DDC5"/>
    <a:srgbClr val="FF9900"/>
    <a:srgbClr val="263248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0861F-9164-4638-B6E4-46E2930D6BA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70598-6E4F-4F23-A05D-78CA5343B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5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99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787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287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735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604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534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642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34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5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499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246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Shape 4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Shape 4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741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57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28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249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304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805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31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Shape 40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Shape 40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47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70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7997393_0_787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7997393_0_787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5226657" y="5302711"/>
            <a:ext cx="1738000" cy="150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5078743" y="-108000"/>
            <a:ext cx="2034000" cy="234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866900" y="2655767"/>
            <a:ext cx="8458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3746500" y="-230500"/>
            <a:ext cx="1482000" cy="1283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Shape 13"/>
          <p:cNvSpPr/>
          <p:nvPr/>
        </p:nvSpPr>
        <p:spPr>
          <a:xfrm rot="10800000" flipH="1">
            <a:off x="4803631" y="1813479"/>
            <a:ext cx="658400" cy="570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Shape 14"/>
          <p:cNvSpPr/>
          <p:nvPr/>
        </p:nvSpPr>
        <p:spPr>
          <a:xfrm rot="10800000" flipH="1">
            <a:off x="7038553" y="1140372"/>
            <a:ext cx="1259600" cy="1090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Shape 15"/>
          <p:cNvSpPr/>
          <p:nvPr/>
        </p:nvSpPr>
        <p:spPr>
          <a:xfrm rot="10800000" flipH="1">
            <a:off x="7154399" y="469765"/>
            <a:ext cx="658400" cy="569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" name="Shape 16"/>
          <p:cNvGrpSpPr/>
          <p:nvPr/>
        </p:nvGrpSpPr>
        <p:grpSpPr>
          <a:xfrm>
            <a:off x="7398871" y="1373041"/>
            <a:ext cx="539520" cy="498745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" name="Shape 19"/>
          <p:cNvSpPr/>
          <p:nvPr/>
        </p:nvSpPr>
        <p:spPr>
          <a:xfrm>
            <a:off x="4337362" y="151031"/>
            <a:ext cx="300113" cy="519952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" name="Shape 20"/>
          <p:cNvGrpSpPr/>
          <p:nvPr/>
        </p:nvGrpSpPr>
        <p:grpSpPr>
          <a:xfrm>
            <a:off x="5840701" y="686924"/>
            <a:ext cx="510611" cy="80948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4265952" y="1203946"/>
            <a:ext cx="526691" cy="537729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6680711" y="6102197"/>
            <a:ext cx="1377200" cy="1192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Shape 35"/>
          <p:cNvSpPr/>
          <p:nvPr/>
        </p:nvSpPr>
        <p:spPr>
          <a:xfrm rot="10800000" flipH="1">
            <a:off x="6844905" y="5408600"/>
            <a:ext cx="720000" cy="623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Shape 36"/>
          <p:cNvSpPr/>
          <p:nvPr/>
        </p:nvSpPr>
        <p:spPr>
          <a:xfrm rot="10800000" flipH="1">
            <a:off x="4135612" y="4839625"/>
            <a:ext cx="1377200" cy="1192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Shape 37"/>
          <p:cNvSpPr/>
          <p:nvPr/>
        </p:nvSpPr>
        <p:spPr>
          <a:xfrm rot="10800000" flipH="1">
            <a:off x="4707179" y="6102216"/>
            <a:ext cx="602800" cy="521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Shape 38"/>
          <p:cNvSpPr/>
          <p:nvPr/>
        </p:nvSpPr>
        <p:spPr>
          <a:xfrm>
            <a:off x="7160941" y="6490348"/>
            <a:ext cx="416671" cy="416645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" name="Shape 39"/>
          <p:cNvGrpSpPr/>
          <p:nvPr/>
        </p:nvGrpSpPr>
        <p:grpSpPr>
          <a:xfrm>
            <a:off x="7696013" y="5408587"/>
            <a:ext cx="765257" cy="734067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" name="Shape 46"/>
          <p:cNvSpPr/>
          <p:nvPr/>
        </p:nvSpPr>
        <p:spPr>
          <a:xfrm>
            <a:off x="4572278" y="5206389"/>
            <a:ext cx="503785" cy="45824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4306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 and body_alt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51507" y="-140933"/>
            <a:ext cx="6856400" cy="71524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5357367" y="2090067"/>
            <a:ext cx="5758000" cy="2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Shape 218">
            <a:hlinkClick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Shape 219">
            <a:hlinkClick r:id="rId3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Shape 220">
            <a:hlinkClick r:id="rId3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Shape 221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010463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3672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6877200" cy="68580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Shape 1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9302400" y="-33"/>
            <a:ext cx="2889600" cy="2683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7795" y="-6448"/>
            <a:ext cx="3055200" cy="30668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Shape 16"/>
          <p:cNvSpPr/>
          <p:nvPr/>
        </p:nvSpPr>
        <p:spPr>
          <a:xfrm flipH="1">
            <a:off x="870428" y="769024"/>
            <a:ext cx="3066800" cy="30552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5826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Shape 41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" name="Shape 42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9846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32448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Shape 67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Shape 68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Shape 69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0" name="Shape 70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0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 and body_alt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81428" y="2566469"/>
            <a:ext cx="3073200" cy="239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6085600" y="0"/>
            <a:ext cx="610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601695" y="2566467"/>
            <a:ext cx="3073200" cy="239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1" name="Shape 81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3" name="Shape 83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4" name="Shape 8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87" name="Shape 87"/>
          <p:cNvSpPr txBox="1">
            <a:spLocks noGrp="1"/>
          </p:cNvSpPr>
          <p:nvPr>
            <p:ph type="title" idx="2"/>
          </p:nvPr>
        </p:nvSpPr>
        <p:spPr>
          <a:xfrm>
            <a:off x="1730000" y="612653"/>
            <a:ext cx="4007600" cy="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062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 and body_alt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937133" y="2278159"/>
            <a:ext cx="4444400" cy="196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0" y="4648800"/>
            <a:ext cx="12192000" cy="220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4" name="Shape 94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5" name="Shape 95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96" name="Shape 9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9" name="Shape 99"/>
          <p:cNvSpPr txBox="1">
            <a:spLocks noGrp="1"/>
          </p:cNvSpPr>
          <p:nvPr>
            <p:ph type="title" idx="2"/>
          </p:nvPr>
        </p:nvSpPr>
        <p:spPr>
          <a:xfrm>
            <a:off x="1730000" y="612653"/>
            <a:ext cx="4007600" cy="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937133" y="4833700"/>
            <a:ext cx="4444400" cy="102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72904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4" name="Shape 104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6" name="Shape 106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07" name="Shape 10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15406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6" name="Shape 116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7" name="Shape 117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8" name="Shape 118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19" name="Shape 11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6142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" name="Shape 126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" name="Shape 127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9" name="Shape 12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016000" y="928567"/>
            <a:ext cx="71956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6644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7" name="Shape 137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8" name="Shape 138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9" name="Shape 139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40" name="Shape 140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898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3" name="Shape 163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4" name="Shape 164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5" name="Shape 165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66" name="Shape 16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6618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0" name="Shape 180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1" name="Shape 181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2" name="Shape 182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837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7" name="Shape 207">
            <a:hlinkClick r:id="rId2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8" name="Shape 208">
            <a:hlinkClick r:id="rId2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9" name="Shape 209">
            <a:hlinkClick r:id="rId2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8986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0812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 and body_alt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51507" y="-140933"/>
            <a:ext cx="6856400" cy="71524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5357367" y="2090067"/>
            <a:ext cx="5758000" cy="2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8" name="Shape 218">
            <a:hlinkClick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Shape 219">
            <a:hlinkClick r:id="rId3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Shape 220">
            <a:hlinkClick r:id="rId3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21" name="Shape 221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14072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302067" y="104667"/>
            <a:ext cx="133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800" b="1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729023" y="104667"/>
            <a:ext cx="280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800" b="1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10951913" y="104667"/>
            <a:ext cx="9412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800" b="1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365105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 slide_alt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4" name="Shape 2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284659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8370668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6000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914400" y="3838333"/>
            <a:ext cx="702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914400" y="5310740"/>
            <a:ext cx="702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67073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0" name="Shape 60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72600" y="1424867"/>
            <a:ext cx="102516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4373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Section Header_alt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1" y="650434"/>
            <a:ext cx="12191999" cy="620756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9" name="Shape 69">
            <a:hlinkClick r:id="rId3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>
            <a:hlinkClick r:id="rId3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>
            <a:hlinkClick r:id="rId3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72600" y="2741833"/>
            <a:ext cx="7850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45228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5" name="Shape 7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5201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3932039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99" name="Shape 99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773624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5622374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1" name="Shape 121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738191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2972748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906743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2299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704767" y="986067"/>
            <a:ext cx="5708000" cy="4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i="1">
                <a:solidFill>
                  <a:srgbClr val="FFFFFF"/>
                </a:solidFill>
              </a:defRPr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4000" i="1">
                <a:solidFill>
                  <a:srgbClr val="FFFFFF"/>
                </a:solidFill>
              </a:defRPr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4000" i="1">
                <a:solidFill>
                  <a:srgbClr val="FFFFFF"/>
                </a:solidFill>
              </a:defRPr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4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879900" y="552100"/>
            <a:ext cx="10032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6000" kern="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6000" kern="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6803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744200" y="1758200"/>
            <a:ext cx="94800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02067" y="104667"/>
            <a:ext cx="133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800" b="1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729023" y="104667"/>
            <a:ext cx="280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800" b="1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10951913" y="104667"/>
            <a:ext cx="9412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800" b="1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9188448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 header_alt1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4828829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4058800" y="0"/>
            <a:ext cx="81332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05767" y="3671800"/>
            <a:ext cx="65384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5087787" y="5445200"/>
            <a:ext cx="927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/>
          <p:nvPr/>
        </p:nvSpPr>
        <p:spPr>
          <a:xfrm>
            <a:off x="2329600" y="3716000"/>
            <a:ext cx="1729200" cy="172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507060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694000" y="3001433"/>
            <a:ext cx="4900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6694000" y="4802733"/>
            <a:ext cx="4900000" cy="76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15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6849020" y="4648200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5991848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5738200" y="0"/>
            <a:ext cx="715600" cy="118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4791200" y="27822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8000" b="1" kern="0">
                <a:solidFill>
                  <a:srgbClr val="294667"/>
                </a:solidFill>
                <a:cs typeface="Arial"/>
                <a:sym typeface="Arial"/>
              </a:rPr>
              <a:t>“</a:t>
            </a:r>
            <a:endParaRPr sz="8000" b="1" kern="0">
              <a:solidFill>
                <a:srgbClr val="294667"/>
              </a:solidFill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155300" y="1857767"/>
            <a:ext cx="7881600" cy="4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b="1">
                <a:solidFill>
                  <a:srgbClr val="FFFFFF"/>
                </a:solidFill>
              </a:defRPr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b="1">
                <a:solidFill>
                  <a:srgbClr val="FFFFFF"/>
                </a:solidFill>
              </a:defRPr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b="1">
                <a:solidFill>
                  <a:srgbClr val="FFFFFF"/>
                </a:solidFill>
              </a:defRPr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b="1">
                <a:solidFill>
                  <a:srgbClr val="FFFFFF"/>
                </a:solidFill>
              </a:defRPr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353700" y="6143300"/>
            <a:ext cx="114892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12765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right" type="tx">
  <p:cSld name="Half - Text righ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58967" y="924867"/>
            <a:ext cx="4923200" cy="1025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658967" y="2113468"/>
            <a:ext cx="4923200" cy="4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6803716" y="20266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37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7983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left">
  <p:cSld name="Half - Text lef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578357" y="924867"/>
            <a:ext cx="4923200" cy="1025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578357" y="2113468"/>
            <a:ext cx="4923200" cy="4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723107" y="20266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15419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right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4058633" y="0"/>
            <a:ext cx="813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624267" y="1061833"/>
            <a:ext cx="6958400" cy="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623767" y="2153167"/>
            <a:ext cx="33772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▫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8204771" y="2153167"/>
            <a:ext cx="33772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▫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4771716" y="20266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957502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hird - 2 columns lef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8133033" y="0"/>
            <a:ext cx="4058800" cy="6858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 flipH="1">
            <a:off x="0" y="0"/>
            <a:ext cx="8133200" cy="6858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579608" y="1061833"/>
            <a:ext cx="6958400" cy="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79108" y="2153167"/>
            <a:ext cx="33772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160112" y="2153167"/>
            <a:ext cx="33772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cxnSp>
        <p:nvCxnSpPr>
          <p:cNvPr id="64" name="Shape 64"/>
          <p:cNvCxnSpPr/>
          <p:nvPr/>
        </p:nvCxnSpPr>
        <p:spPr>
          <a:xfrm>
            <a:off x="727057" y="20266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8582917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 only (white)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4058633" y="0"/>
            <a:ext cx="813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713189" y="23947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Shape 69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589873" y="1393533"/>
            <a:ext cx="2863200" cy="89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445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957733" y="2311400"/>
            <a:ext cx="9014800" cy="3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59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4058633" y="0"/>
            <a:ext cx="8133200" cy="6858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713189" y="23947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Shape 76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589873" y="1393533"/>
            <a:ext cx="2863200" cy="89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55182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09600" y="5468679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Clr>
                <a:srgbClr val="294667"/>
              </a:buClr>
              <a:buSzPts val="1200"/>
              <a:buNone/>
              <a:defRPr sz="1600" b="1">
                <a:solidFill>
                  <a:srgbClr val="294667"/>
                </a:solidFill>
              </a:defRPr>
            </a:lvl1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673941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159798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bright)">
  <p:cSld name="Blank (bright)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51186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613871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4700" y="-14700"/>
            <a:ext cx="12192000" cy="68580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6781800" y="-50800"/>
            <a:ext cx="5486400" cy="69596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558600" y="5859200"/>
            <a:ext cx="10896400" cy="9988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434343"/>
              </a:solidFill>
              <a:cs typeface="Arial"/>
              <a:sym typeface="Arial"/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371300" y="55552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371300" y="0"/>
            <a:ext cx="6984800" cy="5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538313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6781800" y="-50800"/>
            <a:ext cx="5486400" cy="69596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558600" y="5859200"/>
            <a:ext cx="10896400" cy="9988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434343"/>
              </a:solidFill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371300" y="55552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371300" y="3127133"/>
            <a:ext cx="6960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371300" y="4599533"/>
            <a:ext cx="6960000" cy="76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231283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8733" y="-50799"/>
            <a:ext cx="5519733" cy="6923500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863467" y="-19667"/>
            <a:ext cx="33092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320500" y="1362600"/>
            <a:ext cx="9790800" cy="4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609585" rtl="0">
              <a:spcBef>
                <a:spcPts val="800"/>
              </a:spcBef>
              <a:spcAft>
                <a:spcPts val="0"/>
              </a:spcAft>
              <a:buSzPts val="3600"/>
              <a:buChar char="▸"/>
              <a:defRPr sz="4800" i="1"/>
            </a:lvl1pPr>
            <a:lvl2pPr marL="1219170" lvl="1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2pPr>
            <a:lvl3pPr marL="1828754" lvl="2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3pPr>
            <a:lvl4pPr marL="2438339" lvl="3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4pPr>
            <a:lvl5pPr marL="3047924" lvl="4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5pPr>
            <a:lvl6pPr marL="3657509" lvl="5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6pPr>
            <a:lvl7pPr marL="4267093" lvl="6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7pPr>
            <a:lvl8pPr marL="4876678" lvl="7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8pPr>
            <a:lvl9pPr marL="5486263" lvl="8" indent="-609585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61533" y="-362467"/>
            <a:ext cx="2607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00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200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921263" y="-19667"/>
            <a:ext cx="9944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Shape 27"/>
          <p:cNvSpPr/>
          <p:nvPr/>
        </p:nvSpPr>
        <p:spPr>
          <a:xfrm flipH="1">
            <a:off x="9276399" y="5859533"/>
            <a:ext cx="35252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9276633" y="5516733"/>
            <a:ext cx="29152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00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200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8835396" y="5859533"/>
            <a:ext cx="9944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78996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473200" y="1703500"/>
            <a:ext cx="10109200" cy="486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▸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3364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5" name="Shape 45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Shape 46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468515" y="363800"/>
            <a:ext cx="100992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468500" y="1748733"/>
            <a:ext cx="4909200" cy="471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7"/>
            </a:lvl1pPr>
            <a:lvl2pPr marL="1219170" lvl="1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2pPr>
            <a:lvl3pPr marL="1828754" lvl="2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3pPr>
            <a:lvl4pPr marL="2438339" lvl="3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4pPr>
            <a:lvl5pPr marL="3047924" lvl="4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5pPr>
            <a:lvl6pPr marL="3657509" lvl="5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6pPr>
            <a:lvl7pPr marL="4267093" lvl="6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7pPr>
            <a:lvl8pPr marL="4876678" lvl="7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673265" y="1748733"/>
            <a:ext cx="4909200" cy="471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7"/>
            </a:lvl1pPr>
            <a:lvl2pPr marL="1219170" lvl="1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2pPr>
            <a:lvl3pPr marL="1828754" lvl="2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3pPr>
            <a:lvl4pPr marL="2438339" lvl="3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4pPr>
            <a:lvl5pPr marL="3047924" lvl="4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5pPr>
            <a:lvl6pPr marL="3657509" lvl="5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6pPr>
            <a:lvl7pPr marL="4267093" lvl="6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7pPr>
            <a:lvl8pPr marL="4876678" lvl="7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218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957733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5541428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64739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5" name="Shape 55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6" name="Shape 56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Shape 57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473200" y="1632467"/>
            <a:ext cx="3230800" cy="4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869585" y="1632467"/>
            <a:ext cx="3230800" cy="4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8265971" y="1632467"/>
            <a:ext cx="3230800" cy="4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06997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Shape 65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Shape 68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96518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Shape 76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8" name="Shape 78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277324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3" name="Shape 83"/>
          <p:cNvSpPr/>
          <p:nvPr/>
        </p:nvSpPr>
        <p:spPr>
          <a:xfrm flipH="1">
            <a:off x="990604" y="5875067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4" name="Shape 84"/>
          <p:cNvSpPr/>
          <p:nvPr/>
        </p:nvSpPr>
        <p:spPr>
          <a:xfrm flipH="1">
            <a:off x="10482157" y="5875067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Shape 85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Shape 86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498600" y="5875067"/>
            <a:ext cx="89832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459513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33172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879423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4058800" y="0"/>
            <a:ext cx="81332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05767" y="3671800"/>
            <a:ext cx="65384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5087787" y="5445200"/>
            <a:ext cx="927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/>
          <p:nvPr/>
        </p:nvSpPr>
        <p:spPr>
          <a:xfrm>
            <a:off x="2329600" y="3716000"/>
            <a:ext cx="1729200" cy="172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394151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694000" y="3001433"/>
            <a:ext cx="4900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6694000" y="4802733"/>
            <a:ext cx="4900000" cy="76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867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15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6849020" y="4648200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18411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5738200" y="0"/>
            <a:ext cx="715600" cy="118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4791200" y="27822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8000" b="1" kern="0">
                <a:solidFill>
                  <a:srgbClr val="294667"/>
                </a:solidFill>
                <a:cs typeface="Arial"/>
                <a:sym typeface="Arial"/>
              </a:rPr>
              <a:t>“</a:t>
            </a:r>
            <a:endParaRPr sz="8000" b="1" kern="0">
              <a:solidFill>
                <a:srgbClr val="294667"/>
              </a:solidFill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155300" y="1857767"/>
            <a:ext cx="7881600" cy="4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b="1">
                <a:solidFill>
                  <a:srgbClr val="FFFFFF"/>
                </a:solidFill>
              </a:defRPr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b="1">
                <a:solidFill>
                  <a:srgbClr val="FFFFFF"/>
                </a:solidFill>
              </a:defRPr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b="1">
                <a:solidFill>
                  <a:srgbClr val="FFFFFF"/>
                </a:solidFill>
              </a:defRPr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b="1">
                <a:solidFill>
                  <a:srgbClr val="FFFFFF"/>
                </a:solidFill>
              </a:defRPr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353700" y="6143300"/>
            <a:ext cx="114892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08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right" type="tx">
  <p:cSld name="Half - Text righ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58967" y="924867"/>
            <a:ext cx="4923200" cy="1025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658967" y="2113468"/>
            <a:ext cx="4923200" cy="4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6803716" y="20266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37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189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957733" y="2340633"/>
            <a:ext cx="2905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4012351" y="2340633"/>
            <a:ext cx="2905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7066968" y="2340633"/>
            <a:ext cx="2905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320461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left">
  <p:cSld name="Half - Text lef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578357" y="924867"/>
            <a:ext cx="4923200" cy="1025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578357" y="2113468"/>
            <a:ext cx="4923200" cy="4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723107" y="20266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9762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right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4058633" y="0"/>
            <a:ext cx="813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624267" y="1061833"/>
            <a:ext cx="6958400" cy="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623767" y="2153167"/>
            <a:ext cx="33772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▫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8204771" y="2153167"/>
            <a:ext cx="33772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▫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4771716" y="20266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4918264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hird - 2 columns lef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8133033" y="0"/>
            <a:ext cx="4058800" cy="6858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 flipH="1">
            <a:off x="0" y="0"/>
            <a:ext cx="8133200" cy="6858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579608" y="1061833"/>
            <a:ext cx="6958400" cy="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79108" y="2153167"/>
            <a:ext cx="33772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160112" y="2153167"/>
            <a:ext cx="33772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867">
                <a:solidFill>
                  <a:srgbClr val="FFFFFF"/>
                </a:solidFill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cxnSp>
        <p:nvCxnSpPr>
          <p:cNvPr id="64" name="Shape 64"/>
          <p:cNvCxnSpPr/>
          <p:nvPr/>
        </p:nvCxnSpPr>
        <p:spPr>
          <a:xfrm>
            <a:off x="727057" y="20266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229753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 only (white)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4058633" y="0"/>
            <a:ext cx="813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713189" y="23947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Shape 69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589873" y="1393533"/>
            <a:ext cx="2863200" cy="89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86727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4058633" y="0"/>
            <a:ext cx="8133200" cy="6858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713189" y="23947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Shape 76"/>
          <p:cNvSpPr/>
          <p:nvPr/>
        </p:nvSpPr>
        <p:spPr>
          <a:xfrm>
            <a:off x="0" y="0"/>
            <a:ext cx="715600" cy="7156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589873" y="1393533"/>
            <a:ext cx="2863200" cy="89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8000" y="0"/>
            <a:ext cx="731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644892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09600" y="5468679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Clr>
                <a:srgbClr val="294667"/>
              </a:buClr>
              <a:buSzPts val="1200"/>
              <a:buNone/>
              <a:defRPr sz="1600" b="1">
                <a:solidFill>
                  <a:srgbClr val="294667"/>
                </a:solidFill>
              </a:defRPr>
            </a:lvl1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24751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81638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bright)">
  <p:cSld name="Blank (bright)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33" y="-7733"/>
            <a:ext cx="12192000" cy="6866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442431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7900"/>
            <a:ext cx="12192000" cy="68660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5738200" y="6142667"/>
            <a:ext cx="715600" cy="7156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5738100" y="6142333"/>
            <a:ext cx="715600" cy="7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21627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4902982" y="5704465"/>
            <a:ext cx="7307772" cy="577328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914400" y="1454333"/>
            <a:ext cx="7157200" cy="3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8589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56253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7596285" y="3514025"/>
            <a:ext cx="11856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2" y="3899768"/>
            <a:ext cx="8785449" cy="2703024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618033" y="3828197"/>
            <a:ext cx="5459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618033" y="5300599"/>
            <a:ext cx="545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940572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106367" y="1602667"/>
            <a:ext cx="6787600" cy="3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4000" i="1">
                <a:solidFill>
                  <a:srgbClr val="FFFFFF"/>
                </a:solidFill>
              </a:defRPr>
            </a:lvl1pPr>
            <a:lvl2pPr marL="1219170" lvl="1" indent="-558786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2pPr>
            <a:lvl3pPr marL="1828754" lvl="2" indent="-558786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3pPr>
            <a:lvl4pPr marL="2438339" lvl="3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4pPr>
            <a:lvl5pPr marL="3047924" lvl="4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5pPr>
            <a:lvl6pPr marL="3657509" lvl="5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6pPr>
            <a:lvl7pPr marL="4267093" lvl="6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7pPr>
            <a:lvl8pPr marL="4876678" lvl="7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8pPr>
            <a:lvl9pPr marL="5486263" lvl="8" indent="-558786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382133" y="1352767"/>
            <a:ext cx="902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600" b="1" kern="0">
                <a:solidFill>
                  <a:srgbClr val="FF9800"/>
                </a:solidFill>
                <a:cs typeface="Arial"/>
                <a:sym typeface="Arial"/>
              </a:rPr>
              <a:t>“</a:t>
            </a:r>
            <a:endParaRPr sz="9600" b="1" kern="0">
              <a:solidFill>
                <a:srgbClr val="FF9800"/>
              </a:solidFill>
              <a:cs typeface="Arial"/>
              <a:sym typeface="Arial"/>
            </a:endParaRPr>
          </a:p>
        </p:txBody>
      </p:sp>
      <p:grpSp>
        <p:nvGrpSpPr>
          <p:cNvPr id="52" name="Shape 52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3376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323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2pPr>
            <a:lvl3pPr marL="1828754" lvl="2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3pPr>
            <a:lvl4pPr marL="2438339" lvl="3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4pPr>
            <a:lvl5pPr marL="3047924" lvl="4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5pPr>
            <a:lvl6pPr marL="3657509" lvl="5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6pPr>
            <a:lvl7pPr marL="4267093" lvl="6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7pPr>
            <a:lvl8pPr marL="4876678" lvl="7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8pPr>
            <a:lvl9pPr marL="5486263" lvl="8" indent="-507987">
              <a:spcBef>
                <a:spcPts val="1333"/>
              </a:spcBef>
              <a:spcAft>
                <a:spcPts val="1333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52404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085700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5861497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05552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160600" y="2060101"/>
            <a:ext cx="29972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▻"/>
              <a:defRPr sz="24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4311516" y="2060101"/>
            <a:ext cx="29972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▻"/>
              <a:defRPr sz="24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3"/>
          </p:nvPr>
        </p:nvSpPr>
        <p:spPr>
          <a:xfrm>
            <a:off x="7387533" y="2060101"/>
            <a:ext cx="29972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▻"/>
              <a:defRPr sz="24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68065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22415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3288185" y="5963632"/>
            <a:ext cx="8915767" cy="894393"/>
            <a:chOff x="5589288" y="4472723"/>
            <a:chExt cx="6686825" cy="670795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577067" y="6182000"/>
            <a:ext cx="80056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11" y="-2"/>
            <a:ext cx="2937107" cy="894393"/>
            <a:chOff x="5575242" y="4472723"/>
            <a:chExt cx="2202830" cy="670795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62158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11" y="-2"/>
            <a:ext cx="2937107" cy="894393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066071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4700" y="-14700"/>
            <a:ext cx="12192000" cy="68580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6781800" y="-50800"/>
            <a:ext cx="5486400" cy="69596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558600" y="5859200"/>
            <a:ext cx="10896400" cy="9988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434343"/>
              </a:solidFill>
              <a:cs typeface="Arial"/>
              <a:sym typeface="Arial"/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371300" y="55552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371300" y="0"/>
            <a:ext cx="6984800" cy="5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346810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6781800" y="-50800"/>
            <a:ext cx="5486400" cy="69596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558600" y="5859200"/>
            <a:ext cx="10896400" cy="9988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434343"/>
              </a:solidFill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371300" y="55552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371300" y="3127133"/>
            <a:ext cx="6960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371300" y="4599533"/>
            <a:ext cx="6960000" cy="76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0923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833233" y="5570267"/>
            <a:ext cx="9012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458759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8733" y="-50799"/>
            <a:ext cx="5519733" cy="6923500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863467" y="-19667"/>
            <a:ext cx="33092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320500" y="1362600"/>
            <a:ext cx="9790800" cy="4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609585" rtl="0">
              <a:spcBef>
                <a:spcPts val="800"/>
              </a:spcBef>
              <a:spcAft>
                <a:spcPts val="0"/>
              </a:spcAft>
              <a:buSzPts val="3600"/>
              <a:buChar char="▸"/>
              <a:defRPr sz="4800" i="1"/>
            </a:lvl1pPr>
            <a:lvl2pPr marL="1219170" lvl="1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2pPr>
            <a:lvl3pPr marL="1828754" lvl="2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3pPr>
            <a:lvl4pPr marL="2438339" lvl="3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4pPr>
            <a:lvl5pPr marL="3047924" lvl="4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5pPr>
            <a:lvl6pPr marL="3657509" lvl="5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6pPr>
            <a:lvl7pPr marL="4267093" lvl="6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7pPr>
            <a:lvl8pPr marL="4876678" lvl="7" indent="-609585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8pPr>
            <a:lvl9pPr marL="5486263" lvl="8" indent="-609585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48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61533" y="-362467"/>
            <a:ext cx="2607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00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200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921263" y="-19667"/>
            <a:ext cx="9944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Shape 27"/>
          <p:cNvSpPr/>
          <p:nvPr/>
        </p:nvSpPr>
        <p:spPr>
          <a:xfrm flipH="1">
            <a:off x="9276399" y="5859533"/>
            <a:ext cx="35252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9276633" y="5516733"/>
            <a:ext cx="29152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00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200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8835396" y="5859533"/>
            <a:ext cx="9944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85213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473200" y="1703500"/>
            <a:ext cx="10109200" cy="486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▸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01998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5" name="Shape 45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Shape 46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468515" y="363800"/>
            <a:ext cx="100992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468500" y="1748733"/>
            <a:ext cx="4909200" cy="471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7"/>
            </a:lvl1pPr>
            <a:lvl2pPr marL="1219170" lvl="1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2pPr>
            <a:lvl3pPr marL="1828754" lvl="2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3pPr>
            <a:lvl4pPr marL="2438339" lvl="3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4pPr>
            <a:lvl5pPr marL="3047924" lvl="4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5pPr>
            <a:lvl6pPr marL="3657509" lvl="5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6pPr>
            <a:lvl7pPr marL="4267093" lvl="6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7pPr>
            <a:lvl8pPr marL="4876678" lvl="7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673265" y="1748733"/>
            <a:ext cx="4909200" cy="471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7"/>
            </a:lvl1pPr>
            <a:lvl2pPr marL="1219170" lvl="1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2pPr>
            <a:lvl3pPr marL="1828754" lvl="2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3pPr>
            <a:lvl4pPr marL="2438339" lvl="3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4pPr>
            <a:lvl5pPr marL="3047924" lvl="4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5pPr>
            <a:lvl6pPr marL="3657509" lvl="5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6pPr>
            <a:lvl7pPr marL="4267093" lvl="6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7pPr>
            <a:lvl8pPr marL="4876678" lvl="7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72685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5" name="Shape 55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6" name="Shape 56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Shape 57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473200" y="1632467"/>
            <a:ext cx="3230800" cy="4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869585" y="1632467"/>
            <a:ext cx="3230800" cy="4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8265971" y="1632467"/>
            <a:ext cx="3230800" cy="4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925199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Shape 65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Shape 68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6355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Shape 76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8" name="Shape 78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10658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3" name="Shape 83"/>
          <p:cNvSpPr/>
          <p:nvPr/>
        </p:nvSpPr>
        <p:spPr>
          <a:xfrm flipH="1">
            <a:off x="990604" y="5875067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4" name="Shape 84"/>
          <p:cNvSpPr/>
          <p:nvPr/>
        </p:nvSpPr>
        <p:spPr>
          <a:xfrm flipH="1">
            <a:off x="10482157" y="5875067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5" name="Shape 85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6" name="Shape 86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498600" y="5875067"/>
            <a:ext cx="89832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81152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53595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938424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302067" y="104667"/>
            <a:ext cx="133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800" b="1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729023" y="104667"/>
            <a:ext cx="280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800" b="1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10951913" y="104667"/>
            <a:ext cx="9412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800" b="1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20292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26058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 slide_alt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4" name="Shape 2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8408577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964194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634693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0" name="Shape 60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72600" y="1424867"/>
            <a:ext cx="102516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114760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Section Header_alt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1" y="650434"/>
            <a:ext cx="12191999" cy="620756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9" name="Shape 69">
            <a:hlinkClick r:id="rId3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>
            <a:hlinkClick r:id="rId3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>
            <a:hlinkClick r:id="rId3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72600" y="2741833"/>
            <a:ext cx="7850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810740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5" name="Shape 7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7212707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156803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99" name="Shape 99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7022531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335120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1" name="Shape 121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238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rot="10800000" flipH="1">
            <a:off x="-126625" y="825559"/>
            <a:ext cx="1379600" cy="119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Shape 89"/>
          <p:cNvSpPr/>
          <p:nvPr/>
        </p:nvSpPr>
        <p:spPr>
          <a:xfrm rot="5400000">
            <a:off x="666132" y="2540316"/>
            <a:ext cx="1528000" cy="176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734933" y="2780800"/>
            <a:ext cx="8376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Nixie One"/>
              <a:buChar char="◇"/>
              <a:defRPr sz="3200">
                <a:latin typeface="Nixie One"/>
                <a:ea typeface="Nixie One"/>
                <a:cs typeface="Nixie One"/>
                <a:sym typeface="Nixie One"/>
              </a:defRPr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3200">
                <a:latin typeface="Nixie One"/>
                <a:ea typeface="Nixie One"/>
                <a:cs typeface="Nixie One"/>
                <a:sym typeface="Nixie One"/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3200">
                <a:latin typeface="Nixie One"/>
                <a:ea typeface="Nixie One"/>
                <a:cs typeface="Nixie One"/>
                <a:sym typeface="Nixie One"/>
              </a:defRPr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3200">
                <a:latin typeface="Nixie One"/>
                <a:ea typeface="Nixie One"/>
                <a:cs typeface="Nixie One"/>
                <a:sym typeface="Nixie One"/>
              </a:defRPr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3200">
                <a:latin typeface="Nixie One"/>
                <a:ea typeface="Nixie One"/>
                <a:cs typeface="Nixie One"/>
                <a:sym typeface="Nixie One"/>
              </a:defRPr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3200">
                <a:latin typeface="Nixie One"/>
                <a:ea typeface="Nixie One"/>
                <a:cs typeface="Nixie One"/>
                <a:sym typeface="Nixie One"/>
              </a:defRPr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3200">
                <a:latin typeface="Nixie One"/>
                <a:ea typeface="Nixie One"/>
                <a:cs typeface="Nixie One"/>
                <a:sym typeface="Nixie One"/>
              </a:defRPr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3200">
                <a:latin typeface="Nixie One"/>
                <a:ea typeface="Nixie One"/>
                <a:cs typeface="Nixie One"/>
                <a:sym typeface="Nixie One"/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32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1" name="Shape 91"/>
          <p:cNvSpPr/>
          <p:nvPr/>
        </p:nvSpPr>
        <p:spPr>
          <a:xfrm rot="10800000" flipH="1">
            <a:off x="-165101" y="37487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Shape 92"/>
          <p:cNvSpPr/>
          <p:nvPr/>
        </p:nvSpPr>
        <p:spPr>
          <a:xfrm rot="10800000" flipH="1">
            <a:off x="850900" y="42569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Shape 93"/>
          <p:cNvSpPr/>
          <p:nvPr/>
        </p:nvSpPr>
        <p:spPr>
          <a:xfrm rot="10800000" flipH="1">
            <a:off x="1003299" y="1602400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Shape 94"/>
          <p:cNvSpPr/>
          <p:nvPr/>
        </p:nvSpPr>
        <p:spPr>
          <a:xfrm rot="10800000" flipH="1">
            <a:off x="876300" y="5840233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5" name="Shape 95"/>
          <p:cNvGrpSpPr/>
          <p:nvPr/>
        </p:nvGrpSpPr>
        <p:grpSpPr>
          <a:xfrm>
            <a:off x="1315779" y="1859358"/>
            <a:ext cx="468272" cy="432881"/>
            <a:chOff x="5975075" y="2327500"/>
            <a:chExt cx="420100" cy="388350"/>
          </a:xfrm>
        </p:grpSpPr>
        <p:sp>
          <p:nvSpPr>
            <p:cNvPr id="96" name="Shape 9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Shape 9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" name="Shape 98"/>
          <p:cNvSpPr/>
          <p:nvPr/>
        </p:nvSpPr>
        <p:spPr>
          <a:xfrm>
            <a:off x="270801" y="4030370"/>
            <a:ext cx="221415" cy="38360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9" name="Shape 99"/>
          <p:cNvGrpSpPr/>
          <p:nvPr/>
        </p:nvGrpSpPr>
        <p:grpSpPr>
          <a:xfrm>
            <a:off x="394305" y="1170275"/>
            <a:ext cx="329959" cy="523069"/>
            <a:chOff x="6718575" y="2318625"/>
            <a:chExt cx="256950" cy="407375"/>
          </a:xfrm>
        </p:grpSpPr>
        <p:sp>
          <p:nvSpPr>
            <p:cNvPr id="100" name="Shape 1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1639312" y="4413975"/>
            <a:ext cx="457176" cy="466757"/>
            <a:chOff x="3951850" y="2985350"/>
            <a:chExt cx="407950" cy="416500"/>
          </a:xfrm>
        </p:grpSpPr>
        <p:sp>
          <p:nvSpPr>
            <p:cNvPr id="109" name="Shape 10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" name="Shape 113"/>
          <p:cNvSpPr/>
          <p:nvPr/>
        </p:nvSpPr>
        <p:spPr>
          <a:xfrm rot="10800000" flipH="1">
            <a:off x="723899" y="48162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Shape 114"/>
          <p:cNvSpPr/>
          <p:nvPr/>
        </p:nvSpPr>
        <p:spPr>
          <a:xfrm rot="10800000" flipH="1">
            <a:off x="972000" y="566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Shape 115"/>
          <p:cNvSpPr/>
          <p:nvPr/>
        </p:nvSpPr>
        <p:spPr>
          <a:xfrm rot="10800000" flipH="1">
            <a:off x="-153403" y="5328033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Shape 116"/>
          <p:cNvSpPr/>
          <p:nvPr/>
        </p:nvSpPr>
        <p:spPr>
          <a:xfrm rot="10800000" flipH="1">
            <a:off x="548267" y="344833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Shape 117"/>
          <p:cNvSpPr/>
          <p:nvPr/>
        </p:nvSpPr>
        <p:spPr>
          <a:xfrm>
            <a:off x="1105118" y="5124277"/>
            <a:ext cx="330764" cy="33074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8" name="Shape 118"/>
          <p:cNvGrpSpPr/>
          <p:nvPr/>
        </p:nvGrpSpPr>
        <p:grpSpPr>
          <a:xfrm>
            <a:off x="89456" y="2242253"/>
            <a:ext cx="607499" cy="582739"/>
            <a:chOff x="5241175" y="4959100"/>
            <a:chExt cx="539775" cy="517775"/>
          </a:xfrm>
        </p:grpSpPr>
        <p:sp>
          <p:nvSpPr>
            <p:cNvPr id="119" name="Shape 11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Shape 125"/>
          <p:cNvSpPr/>
          <p:nvPr/>
        </p:nvSpPr>
        <p:spPr>
          <a:xfrm>
            <a:off x="193235" y="5619333"/>
            <a:ext cx="399936" cy="3637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Shape 126"/>
          <p:cNvSpPr txBox="1"/>
          <p:nvPr/>
        </p:nvSpPr>
        <p:spPr>
          <a:xfrm>
            <a:off x="125333" y="257277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6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3931822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99965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4592555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082124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958008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744200" y="1758200"/>
            <a:ext cx="94800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02067" y="104667"/>
            <a:ext cx="133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800" b="1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729023" y="104667"/>
            <a:ext cx="280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800" b="1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10951913" y="104667"/>
            <a:ext cx="9412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800" b="1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9859958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 header_alt1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044283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016000" y="928567"/>
            <a:ext cx="71956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18832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914400" y="3838333"/>
            <a:ext cx="702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914400" y="5310740"/>
            <a:ext cx="702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89798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704767" y="986067"/>
            <a:ext cx="5708000" cy="4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i="1">
                <a:solidFill>
                  <a:srgbClr val="FFFFFF"/>
                </a:solidFill>
              </a:defRPr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4000" i="1">
                <a:solidFill>
                  <a:srgbClr val="FFFFFF"/>
                </a:solidFill>
              </a:defRPr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4000" i="1">
                <a:solidFill>
                  <a:srgbClr val="FFFFFF"/>
                </a:solidFill>
              </a:defRPr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4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879900" y="552100"/>
            <a:ext cx="10032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6000" kern="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6000" kern="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854462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957733" y="2311400"/>
            <a:ext cx="9014800" cy="3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795619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957733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5541428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4619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10438143" y="38264"/>
            <a:ext cx="1715872" cy="6781736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38319" y="38264"/>
            <a:ext cx="1715872" cy="6781736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982548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957733" y="2340633"/>
            <a:ext cx="2905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4012351" y="2340633"/>
            <a:ext cx="2905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7066968" y="2340633"/>
            <a:ext cx="2905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33357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38156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833233" y="5570267"/>
            <a:ext cx="9012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757393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4336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53850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10438143" y="38264"/>
            <a:ext cx="1715872" cy="6781736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38319" y="38264"/>
            <a:ext cx="1715872" cy="6781736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51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4902982" y="5704465"/>
            <a:ext cx="7307772" cy="577328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914400" y="1454333"/>
            <a:ext cx="7157200" cy="3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0108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7596285" y="3514025"/>
            <a:ext cx="11856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2" y="3899768"/>
            <a:ext cx="8785449" cy="2703024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618033" y="3828197"/>
            <a:ext cx="5459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618033" y="5300599"/>
            <a:ext cx="545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3494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106367" y="1602667"/>
            <a:ext cx="6787600" cy="3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4000" i="1">
                <a:solidFill>
                  <a:srgbClr val="FFFFFF"/>
                </a:solidFill>
              </a:defRPr>
            </a:lvl1pPr>
            <a:lvl2pPr marL="1219170" lvl="1" indent="-558786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2pPr>
            <a:lvl3pPr marL="1828754" lvl="2" indent="-558786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3pPr>
            <a:lvl4pPr marL="2438339" lvl="3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4pPr>
            <a:lvl5pPr marL="3047924" lvl="4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5pPr>
            <a:lvl6pPr marL="3657509" lvl="5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6pPr>
            <a:lvl7pPr marL="4267093" lvl="6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7pPr>
            <a:lvl8pPr marL="4876678" lvl="7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8pPr>
            <a:lvl9pPr marL="5486263" lvl="8" indent="-558786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382133" y="1352767"/>
            <a:ext cx="902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600" b="1" kern="0">
                <a:solidFill>
                  <a:srgbClr val="FF9800"/>
                </a:solidFill>
                <a:cs typeface="Arial"/>
                <a:sym typeface="Arial"/>
              </a:rPr>
              <a:t>“</a:t>
            </a:r>
            <a:endParaRPr sz="9600" b="1" kern="0">
              <a:solidFill>
                <a:srgbClr val="FF9800"/>
              </a:solidFill>
              <a:cs typeface="Arial"/>
              <a:sym typeface="Arial"/>
            </a:endParaRPr>
          </a:p>
        </p:txBody>
      </p:sp>
      <p:grpSp>
        <p:nvGrpSpPr>
          <p:cNvPr id="52" name="Shape 52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4281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323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2pPr>
            <a:lvl3pPr marL="1828754" lvl="2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3pPr>
            <a:lvl4pPr marL="2438339" lvl="3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4pPr>
            <a:lvl5pPr marL="3047924" lvl="4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5pPr>
            <a:lvl6pPr marL="3657509" lvl="5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6pPr>
            <a:lvl7pPr marL="4267093" lvl="6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7pPr>
            <a:lvl8pPr marL="4876678" lvl="7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8pPr>
            <a:lvl9pPr marL="5486263" lvl="8" indent="-507987">
              <a:spcBef>
                <a:spcPts val="1333"/>
              </a:spcBef>
              <a:spcAft>
                <a:spcPts val="1333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5279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085700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5861497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567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160600" y="2060101"/>
            <a:ext cx="29972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▻"/>
              <a:defRPr sz="24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4311516" y="2060101"/>
            <a:ext cx="29972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▻"/>
              <a:defRPr sz="24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3"/>
          </p:nvPr>
        </p:nvSpPr>
        <p:spPr>
          <a:xfrm>
            <a:off x="7387533" y="2060101"/>
            <a:ext cx="29972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▻"/>
              <a:defRPr sz="24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042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7444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3288185" y="5963632"/>
            <a:ext cx="8915767" cy="894393"/>
            <a:chOff x="5589288" y="4472723"/>
            <a:chExt cx="6686825" cy="670795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577067" y="6182000"/>
            <a:ext cx="80056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11" y="-2"/>
            <a:ext cx="2937107" cy="894393"/>
            <a:chOff x="5575242" y="4472723"/>
            <a:chExt cx="2202830" cy="670795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128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10218233" y="4913077"/>
            <a:ext cx="1379600" cy="119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310267" y="2314133"/>
            <a:ext cx="6592400" cy="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310267" y="3006833"/>
            <a:ext cx="6592400" cy="22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Shape 133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Shape 135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Shape 136"/>
          <p:cNvSpPr/>
          <p:nvPr/>
        </p:nvSpPr>
        <p:spPr>
          <a:xfrm rot="10800000" flipH="1">
            <a:off x="11315699" y="56410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Shape 137"/>
          <p:cNvSpPr/>
          <p:nvPr/>
        </p:nvSpPr>
        <p:spPr>
          <a:xfrm rot="10800000" flipH="1">
            <a:off x="10833099" y="6154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Shape 138"/>
          <p:cNvSpPr/>
          <p:nvPr/>
        </p:nvSpPr>
        <p:spPr>
          <a:xfrm rot="10800000" flipH="1">
            <a:off x="10428464" y="3913867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Shape 139"/>
          <p:cNvSpPr/>
          <p:nvPr/>
        </p:nvSpPr>
        <p:spPr>
          <a:xfrm rot="10800000" flipH="1">
            <a:off x="11315700" y="4682900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0" name="Shape 140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3" name="Shape 143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Shape 144"/>
          <p:cNvSpPr/>
          <p:nvPr/>
        </p:nvSpPr>
        <p:spPr>
          <a:xfrm>
            <a:off x="11696918" y="5949077"/>
            <a:ext cx="330764" cy="33074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5" name="Shape 145"/>
          <p:cNvGrpSpPr/>
          <p:nvPr/>
        </p:nvGrpSpPr>
        <p:grpSpPr>
          <a:xfrm>
            <a:off x="9805423" y="4568953"/>
            <a:ext cx="607499" cy="582739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Shape 152"/>
          <p:cNvSpPr/>
          <p:nvPr/>
        </p:nvSpPr>
        <p:spPr>
          <a:xfrm>
            <a:off x="10775101" y="4205167"/>
            <a:ext cx="399936" cy="3637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3" name="Shape 153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692515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11" y="-2"/>
            <a:ext cx="2937107" cy="894393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751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04200" y="2655767"/>
            <a:ext cx="5983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 rot="5400000" flipH="1">
            <a:off x="8236367" y="-56451"/>
            <a:ext cx="4917600" cy="2994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5400000" flipH="1">
            <a:off x="-930765" y="4329600"/>
            <a:ext cx="4765200" cy="2902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-5400000" flipH="1">
            <a:off x="-571392" y="3774709"/>
            <a:ext cx="2926800" cy="178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rot="-5400000" flipH="1">
            <a:off x="751664" y="2757731"/>
            <a:ext cx="2025200" cy="123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338264" y="3014085"/>
            <a:ext cx="1729600" cy="1053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256797" y="2600791"/>
            <a:ext cx="1314400" cy="800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rot="5400000" flipH="1">
            <a:off x="9623567" y="1693367"/>
            <a:ext cx="3192800" cy="1945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10563332" y="3659052"/>
            <a:ext cx="2024800" cy="123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-5400000" flipH="1">
            <a:off x="9754536" y="3736367"/>
            <a:ext cx="1370400" cy="83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rot="-5400000" flipH="1">
            <a:off x="8450433" y="771833"/>
            <a:ext cx="2026800" cy="12348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270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3530533" y="2212733"/>
            <a:ext cx="5130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3530633" y="3685133"/>
            <a:ext cx="5130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24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8236367" y="-56451"/>
            <a:ext cx="4917600" cy="2994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930765" y="4329600"/>
            <a:ext cx="4765200" cy="2902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571392" y="3774709"/>
            <a:ext cx="2926800" cy="178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751664" y="2757731"/>
            <a:ext cx="2025200" cy="123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338264" y="3014085"/>
            <a:ext cx="1729600" cy="1053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256797" y="2600791"/>
            <a:ext cx="1314400" cy="800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9623567" y="1693367"/>
            <a:ext cx="3192800" cy="1945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10563332" y="3659052"/>
            <a:ext cx="2024800" cy="123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9754536" y="3736367"/>
            <a:ext cx="1370400" cy="83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8450433" y="771833"/>
            <a:ext cx="2026800" cy="12348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045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67567" y="2882400"/>
            <a:ext cx="62568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639487" y="2460072"/>
            <a:ext cx="3273600" cy="1994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349536" y="2035751"/>
            <a:ext cx="1787600" cy="1088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478646" y="4884826"/>
            <a:ext cx="2451353" cy="1494073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265403" y="1608643"/>
            <a:ext cx="1358400" cy="827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629645" y="4032881"/>
            <a:ext cx="1696000" cy="10336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76621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422784" y="2200731"/>
            <a:ext cx="7962800" cy="368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›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6878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422800" y="2275933"/>
            <a:ext cx="3970400" cy="4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›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»"/>
              <a:defRPr sz="24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5632199" y="2275933"/>
            <a:ext cx="3970400" cy="4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›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»"/>
              <a:defRPr sz="24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5659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422800" y="2235733"/>
            <a:ext cx="2698800" cy="4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›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2133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259735" y="2235733"/>
            <a:ext cx="2698800" cy="4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›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2133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7096668" y="2235733"/>
            <a:ext cx="2698800" cy="4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›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2133"/>
            </a:lvl9pPr>
          </a:lstStyle>
          <a:p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83" name="Shape 83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89" name="Shape 8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585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97" name="Shape 9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103" name="Shape 103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566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648667" y="5875067"/>
            <a:ext cx="8894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</a:lstStyle>
          <a:p>
            <a:endParaRPr/>
          </a:p>
        </p:txBody>
      </p:sp>
      <p:grpSp>
        <p:nvGrpSpPr>
          <p:cNvPr id="110" name="Shape 110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111" name="Shape 111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Shape 116"/>
          <p:cNvGrpSpPr/>
          <p:nvPr/>
        </p:nvGrpSpPr>
        <p:grpSpPr>
          <a:xfrm>
            <a:off x="4" y="3651572"/>
            <a:ext cx="963307" cy="3206419"/>
            <a:chOff x="3" y="2750304"/>
            <a:chExt cx="722480" cy="2404814"/>
          </a:xfrm>
        </p:grpSpPr>
        <p:sp>
          <p:nvSpPr>
            <p:cNvPr id="117" name="Shape 11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841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10579818" y="6"/>
            <a:ext cx="1612239" cy="3699471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2" y="2976648"/>
            <a:ext cx="1166179" cy="3881691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245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 rot="10800000" flipH="1">
            <a:off x="10218233" y="4913077"/>
            <a:ext cx="1379600" cy="119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2310267" y="2314133"/>
            <a:ext cx="6592400" cy="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2312000" y="3219267"/>
            <a:ext cx="35564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2"/>
          </p:nvPr>
        </p:nvSpPr>
        <p:spPr>
          <a:xfrm>
            <a:off x="6082784" y="3219267"/>
            <a:ext cx="35564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3" name="Shape 173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Shape 174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Shape 175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Shape 176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7" name="Shape 177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178" name="Shape 17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Shape 180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1" name="Shape 181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182" name="Shape 1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191" name="Shape 19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5" name="Shape 195"/>
          <p:cNvSpPr/>
          <p:nvPr/>
        </p:nvSpPr>
        <p:spPr>
          <a:xfrm rot="10800000" flipH="1">
            <a:off x="11315699" y="56410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Shape 196"/>
          <p:cNvSpPr/>
          <p:nvPr/>
        </p:nvSpPr>
        <p:spPr>
          <a:xfrm rot="10800000" flipH="1">
            <a:off x="10833099" y="6154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Shape 197"/>
          <p:cNvSpPr/>
          <p:nvPr/>
        </p:nvSpPr>
        <p:spPr>
          <a:xfrm rot="10800000" flipH="1">
            <a:off x="10428464" y="3913867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Shape 198"/>
          <p:cNvSpPr/>
          <p:nvPr/>
        </p:nvSpPr>
        <p:spPr>
          <a:xfrm rot="10800000" flipH="1">
            <a:off x="11315700" y="4682900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Shape 199"/>
          <p:cNvSpPr/>
          <p:nvPr/>
        </p:nvSpPr>
        <p:spPr>
          <a:xfrm>
            <a:off x="11696918" y="5949077"/>
            <a:ext cx="330764" cy="33074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0" name="Shape 200"/>
          <p:cNvGrpSpPr/>
          <p:nvPr/>
        </p:nvGrpSpPr>
        <p:grpSpPr>
          <a:xfrm>
            <a:off x="9805423" y="4568953"/>
            <a:ext cx="607499" cy="582739"/>
            <a:chOff x="5241175" y="4959100"/>
            <a:chExt cx="539775" cy="517775"/>
          </a:xfrm>
        </p:grpSpPr>
        <p:sp>
          <p:nvSpPr>
            <p:cNvPr id="201" name="Shape 20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Shape 20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7" name="Shape 207"/>
          <p:cNvSpPr/>
          <p:nvPr/>
        </p:nvSpPr>
        <p:spPr>
          <a:xfrm>
            <a:off x="10775101" y="4205167"/>
            <a:ext cx="399936" cy="3637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76601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 green gradient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10650561" y="374329"/>
            <a:ext cx="1915731" cy="1167083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10282606" y="1536057"/>
            <a:ext cx="2373161" cy="1445579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11156339" y="2505730"/>
            <a:ext cx="1287111" cy="784324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10379726" y="500336"/>
            <a:ext cx="1024101" cy="62392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11361190" y="3117593"/>
            <a:ext cx="723204" cy="44056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373947" y="3930641"/>
            <a:ext cx="1914201" cy="1166049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255210" y="3482704"/>
            <a:ext cx="1305511" cy="7946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79887" y="5704880"/>
            <a:ext cx="1433351" cy="873569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93939" y="3170587"/>
            <a:ext cx="992208" cy="604332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368107" y="5087935"/>
            <a:ext cx="991724" cy="604332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4687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 purple gradient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 rot="5400000" flipH="1">
            <a:off x="10650568" y="374337"/>
            <a:ext cx="1915600" cy="1167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/>
          <p:nvPr/>
        </p:nvSpPr>
        <p:spPr>
          <a:xfrm rot="5400000" flipH="1">
            <a:off x="10282576" y="1536027"/>
            <a:ext cx="2373200" cy="1445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/>
          <p:nvPr/>
        </p:nvSpPr>
        <p:spPr>
          <a:xfrm rot="-5400000">
            <a:off x="11156331" y="2505647"/>
            <a:ext cx="1287200" cy="78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/>
          <p:nvPr/>
        </p:nvSpPr>
        <p:spPr>
          <a:xfrm rot="-5400000">
            <a:off x="10379817" y="500347"/>
            <a:ext cx="1024000" cy="62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 rot="-5400000" flipH="1">
            <a:off x="11361112" y="3117672"/>
            <a:ext cx="723200" cy="440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 rot="5400000" flipH="1">
            <a:off x="-374023" y="3930565"/>
            <a:ext cx="1914400" cy="11660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 rot="5400000">
            <a:off x="-255336" y="3482668"/>
            <a:ext cx="1305600" cy="79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/>
          <p:nvPr/>
        </p:nvSpPr>
        <p:spPr>
          <a:xfrm rot="-5400000" flipH="1">
            <a:off x="-279797" y="5704788"/>
            <a:ext cx="1433200" cy="873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/>
          <p:nvPr/>
        </p:nvSpPr>
        <p:spPr>
          <a:xfrm rot="-5400000">
            <a:off x="-194001" y="3170456"/>
            <a:ext cx="9924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/>
          <p:nvPr/>
        </p:nvSpPr>
        <p:spPr>
          <a:xfrm rot="-5400000" flipH="1">
            <a:off x="368203" y="5087839"/>
            <a:ext cx="9916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1593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 orange gradient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 rot="5400000" flipH="1">
            <a:off x="10650568" y="374337"/>
            <a:ext cx="1915600" cy="1167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 rot="5400000" flipH="1">
            <a:off x="10282576" y="1536027"/>
            <a:ext cx="2373200" cy="1445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 rot="-5400000">
            <a:off x="11156331" y="2505647"/>
            <a:ext cx="1287200" cy="78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 rot="-5400000">
            <a:off x="10379817" y="500347"/>
            <a:ext cx="1024000" cy="624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 rot="-5400000" flipH="1">
            <a:off x="11361112" y="3117672"/>
            <a:ext cx="723200" cy="440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/>
        </p:nvSpPr>
        <p:spPr>
          <a:xfrm rot="5400000" flipH="1">
            <a:off x="-374023" y="3930565"/>
            <a:ext cx="1914400" cy="11660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/>
          <p:nvPr/>
        </p:nvSpPr>
        <p:spPr>
          <a:xfrm rot="5400000">
            <a:off x="-255336" y="3482668"/>
            <a:ext cx="1305600" cy="79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 rot="-5400000" flipH="1">
            <a:off x="-279797" y="5704788"/>
            <a:ext cx="1433200" cy="8736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/>
          <p:nvPr/>
        </p:nvSpPr>
        <p:spPr>
          <a:xfrm rot="-5400000">
            <a:off x="-194001" y="3170456"/>
            <a:ext cx="9924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 rot="-5400000" flipH="1">
            <a:off x="368203" y="5087839"/>
            <a:ext cx="991600" cy="6044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698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 big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639487" y="2460072"/>
            <a:ext cx="3273600" cy="1994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349536" y="2035751"/>
            <a:ext cx="1787600" cy="10884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478607" y="4884785"/>
            <a:ext cx="2451200" cy="149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265403" y="1608643"/>
            <a:ext cx="1358400" cy="827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629645" y="4032881"/>
            <a:ext cx="1696000" cy="10336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4428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Shape 98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Shape 99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2424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 slide_alt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" name="Shape 2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89905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927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016000" y="928567"/>
            <a:ext cx="71956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7047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914400" y="3838333"/>
            <a:ext cx="702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914400" y="5310740"/>
            <a:ext cx="702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659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704767" y="986067"/>
            <a:ext cx="5708000" cy="4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i="1">
                <a:solidFill>
                  <a:srgbClr val="FFFFFF"/>
                </a:solidFill>
              </a:defRPr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4000" i="1">
                <a:solidFill>
                  <a:srgbClr val="FFFFFF"/>
                </a:solidFill>
              </a:defRPr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4000" i="1">
                <a:solidFill>
                  <a:srgbClr val="FFFFFF"/>
                </a:solidFill>
              </a:defRPr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4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879900" y="552100"/>
            <a:ext cx="10032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6000" kern="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6000" kern="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11607156" y="38264"/>
            <a:ext cx="546843" cy="6781736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8879380" y="38264"/>
            <a:ext cx="3079792" cy="6781736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8489725" y="38264"/>
            <a:ext cx="2690072" cy="6781736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8489725" y="38264"/>
            <a:ext cx="3079760" cy="6781736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0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310267" y="2314133"/>
            <a:ext cx="6592400" cy="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310267" y="3174533"/>
            <a:ext cx="2902400" cy="3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5361296" y="3174533"/>
            <a:ext cx="2902400" cy="3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8412327" y="3174533"/>
            <a:ext cx="2902400" cy="3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4" name="Shape 214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Shape 215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Shape 216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Shape 217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8" name="Shape 218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219" name="Shape 21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Shape 22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1" name="Shape 221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2" name="Shape 222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223" name="Shape 22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Shape 22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232" name="Shape 23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Shape 23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Shape 23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945044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957733" y="2311400"/>
            <a:ext cx="9014800" cy="3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5132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957733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5541428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1033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957733" y="2340633"/>
            <a:ext cx="2905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4012351" y="2340633"/>
            <a:ext cx="2905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7066968" y="2340633"/>
            <a:ext cx="2905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1515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436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833233" y="5570267"/>
            <a:ext cx="9012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8385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66318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138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10438143" y="38264"/>
            <a:ext cx="1715872" cy="6781736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38319" y="38264"/>
            <a:ext cx="1715872" cy="6781736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6624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302067" y="104667"/>
            <a:ext cx="133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800" b="1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729023" y="104667"/>
            <a:ext cx="280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800" b="1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10951913" y="104667"/>
            <a:ext cx="9412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800" b="1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500885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 slide_alt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4" name="Shape 2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7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 rot="10800000" flipH="1">
            <a:off x="10218233" y="4913077"/>
            <a:ext cx="1379600" cy="119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2310267" y="1094933"/>
            <a:ext cx="65924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Shape 241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Shape 242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Shape 243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4" name="Shape 244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245" name="Shape 24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7" name="Shape 247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8" name="Shape 248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249" name="Shape 24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258" name="Shape 25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2" name="Shape 262"/>
          <p:cNvSpPr/>
          <p:nvPr/>
        </p:nvSpPr>
        <p:spPr>
          <a:xfrm rot="10800000" flipH="1">
            <a:off x="11315699" y="56410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Shape 263"/>
          <p:cNvSpPr/>
          <p:nvPr/>
        </p:nvSpPr>
        <p:spPr>
          <a:xfrm rot="10800000" flipH="1">
            <a:off x="10833099" y="6154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Shape 264"/>
          <p:cNvSpPr/>
          <p:nvPr/>
        </p:nvSpPr>
        <p:spPr>
          <a:xfrm rot="10800000" flipH="1">
            <a:off x="10428464" y="3913867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Shape 265"/>
          <p:cNvSpPr/>
          <p:nvPr/>
        </p:nvSpPr>
        <p:spPr>
          <a:xfrm rot="10800000" flipH="1">
            <a:off x="11315700" y="4682900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Shape 266"/>
          <p:cNvSpPr/>
          <p:nvPr/>
        </p:nvSpPr>
        <p:spPr>
          <a:xfrm>
            <a:off x="11696918" y="5949077"/>
            <a:ext cx="330764" cy="33074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7" name="Shape 267"/>
          <p:cNvGrpSpPr/>
          <p:nvPr/>
        </p:nvGrpSpPr>
        <p:grpSpPr>
          <a:xfrm>
            <a:off x="9805423" y="4568953"/>
            <a:ext cx="607499" cy="582739"/>
            <a:chOff x="5241175" y="4959100"/>
            <a:chExt cx="539775" cy="517775"/>
          </a:xfrm>
        </p:grpSpPr>
        <p:sp>
          <p:nvSpPr>
            <p:cNvPr id="268" name="Shape 26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4" name="Shape 274"/>
          <p:cNvSpPr/>
          <p:nvPr/>
        </p:nvSpPr>
        <p:spPr>
          <a:xfrm>
            <a:off x="10775101" y="4205167"/>
            <a:ext cx="399936" cy="3637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619699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427825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89866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0" name="Shape 60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72600" y="1424867"/>
            <a:ext cx="102516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9324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Section Header_alt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1" y="650434"/>
            <a:ext cx="12191999" cy="620756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9" name="Shape 69">
            <a:hlinkClick r:id="rId3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>
            <a:hlinkClick r:id="rId3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>
            <a:hlinkClick r:id="rId3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72600" y="2741833"/>
            <a:ext cx="7850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8461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5" name="Shape 7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299158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258905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99" name="Shape 99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58989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22996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1" name="Shape 121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67036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1409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 rot="10800000" flipH="1">
            <a:off x="10218233" y="4913077"/>
            <a:ext cx="1379600" cy="119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Shape 277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9" name="Shape 279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Shape 280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Shape 281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Shape 282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3" name="Shape 283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284" name="Shape 28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6" name="Shape 286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7" name="Shape 287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288" name="Shape 28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297" name="Shape 29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1" name="Shape 301"/>
          <p:cNvSpPr/>
          <p:nvPr/>
        </p:nvSpPr>
        <p:spPr>
          <a:xfrm rot="10800000" flipH="1">
            <a:off x="11315699" y="56410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Shape 302"/>
          <p:cNvSpPr/>
          <p:nvPr/>
        </p:nvSpPr>
        <p:spPr>
          <a:xfrm rot="10800000" flipH="1">
            <a:off x="10833099" y="6154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Shape 303"/>
          <p:cNvSpPr/>
          <p:nvPr/>
        </p:nvSpPr>
        <p:spPr>
          <a:xfrm rot="10800000" flipH="1">
            <a:off x="10428464" y="3913867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315700" y="4682900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Shape 305"/>
          <p:cNvSpPr/>
          <p:nvPr/>
        </p:nvSpPr>
        <p:spPr>
          <a:xfrm>
            <a:off x="11696918" y="5949077"/>
            <a:ext cx="330764" cy="33074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6" name="Shape 306"/>
          <p:cNvGrpSpPr/>
          <p:nvPr/>
        </p:nvGrpSpPr>
        <p:grpSpPr>
          <a:xfrm>
            <a:off x="9805423" y="4568953"/>
            <a:ext cx="607499" cy="582739"/>
            <a:chOff x="5241175" y="4959100"/>
            <a:chExt cx="539775" cy="517775"/>
          </a:xfrm>
        </p:grpSpPr>
        <p:sp>
          <p:nvSpPr>
            <p:cNvPr id="307" name="Shape 30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3" name="Shape 313"/>
          <p:cNvSpPr/>
          <p:nvPr/>
        </p:nvSpPr>
        <p:spPr>
          <a:xfrm>
            <a:off x="10775101" y="4205167"/>
            <a:ext cx="399936" cy="3637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806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77703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29465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744200" y="1758200"/>
            <a:ext cx="94800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02067" y="104667"/>
            <a:ext cx="133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800" b="1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729023" y="104667"/>
            <a:ext cx="280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800" b="1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10951913" y="104667"/>
            <a:ext cx="9412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800" b="1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2993767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 header_alt1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343774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302067" y="104667"/>
            <a:ext cx="133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800" b="1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729023" y="104667"/>
            <a:ext cx="280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800" b="1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10951913" y="104667"/>
            <a:ext cx="9412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800" b="1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9346682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 slide_alt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4" name="Shape 2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505258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39260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121017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0" name="Shape 60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72600" y="1424867"/>
            <a:ext cx="102516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421547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Section Header_alt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1" y="650434"/>
            <a:ext cx="12191999" cy="620756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69" name="Shape 69">
            <a:hlinkClick r:id="rId3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>
            <a:hlinkClick r:id="rId3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>
            <a:hlinkClick r:id="rId3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72600" y="2741833"/>
            <a:ext cx="7850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42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10957803" y="5495279"/>
            <a:ext cx="913600" cy="79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517983" y="140283"/>
            <a:ext cx="1258800" cy="1453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65100" y="1130388"/>
            <a:ext cx="899200" cy="7792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Shape 318"/>
          <p:cNvSpPr/>
          <p:nvPr/>
        </p:nvSpPr>
        <p:spPr>
          <a:xfrm rot="10800000" flipH="1">
            <a:off x="670821" y="1548600"/>
            <a:ext cx="470400" cy="40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611232" y="-175749"/>
            <a:ext cx="899200" cy="7792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Shape 320"/>
          <p:cNvSpPr/>
          <p:nvPr/>
        </p:nvSpPr>
        <p:spPr>
          <a:xfrm rot="10800000" flipH="1">
            <a:off x="330337" y="66257"/>
            <a:ext cx="393600" cy="340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Shape 321"/>
          <p:cNvSpPr/>
          <p:nvPr/>
        </p:nvSpPr>
        <p:spPr>
          <a:xfrm rot="10800000" flipH="1">
            <a:off x="11684757" y="5981305"/>
            <a:ext cx="724000" cy="6272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365080" y="6321467"/>
            <a:ext cx="378800" cy="327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097047" y="4837364"/>
            <a:ext cx="724000" cy="626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84759" y="5346509"/>
            <a:ext cx="316800" cy="274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246810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5" name="Shape 7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89736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50952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99" name="Shape 99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75309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044159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1" name="Shape 121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97980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45199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099947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50885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744200" y="1758200"/>
            <a:ext cx="94800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02067" y="104667"/>
            <a:ext cx="133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800" b="1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729023" y="104667"/>
            <a:ext cx="280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800" b="1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10951913" y="104667"/>
            <a:ext cx="9412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GB" sz="8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800" b="1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34566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 header_alt1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11040600" y="0"/>
            <a:ext cx="1151200" cy="605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11465089" y="2884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11465089" y="33351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11465089" y="378567"/>
            <a:ext cx="28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8452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96481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343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3154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842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940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592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04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938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Shape 47"/>
          <p:cNvSpPr/>
          <p:nvPr/>
        </p:nvSpPr>
        <p:spPr>
          <a:xfrm rot="5400000">
            <a:off x="2595233" y="3357000"/>
            <a:ext cx="68572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607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12192000" cy="62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163633"/>
            <a:ext cx="12192000" cy="98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6000" cy="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537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634000" y="1678033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70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10" Type="http://schemas.openxmlformats.org/officeDocument/2006/relationships/theme" Target="../theme/theme14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17" Type="http://schemas.openxmlformats.org/officeDocument/2006/relationships/theme" Target="../theme/theme16.xml"/><Relationship Id="rId2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Relationship Id="rId14" Type="http://schemas.openxmlformats.org/officeDocument/2006/relationships/slideLayout" Target="../slideLayouts/slideLayout20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10267" y="2314133"/>
            <a:ext cx="65924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10267" y="3006833"/>
            <a:ext cx="6592400" cy="2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81958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707" r:id="rId9"/>
    <p:sldLayoutId id="2147483894" r:id="rId10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kern="0">
                <a:solidFill>
                  <a:srgbClr val="595959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002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3962731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473200" y="1600200"/>
            <a:ext cx="101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9582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733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8199713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2849394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473200" y="1600200"/>
            <a:ext cx="101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3007936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kern="0">
                <a:solidFill>
                  <a:srgbClr val="595959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376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7733" y="2311400"/>
            <a:ext cx="9014800" cy="3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8500281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7733" y="2311400"/>
            <a:ext cx="9014800" cy="3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1727363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4232965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422784" y="1217133"/>
            <a:ext cx="7962800" cy="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422784" y="2200731"/>
            <a:ext cx="7962800" cy="3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10799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54" r:id="rId15"/>
    <p:sldLayoutId id="2147483755" r:id="rId16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7733" y="2311400"/>
            <a:ext cx="9014800" cy="3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655924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kern="0">
                <a:solidFill>
                  <a:srgbClr val="595959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4609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kern="0">
                <a:solidFill>
                  <a:srgbClr val="595959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0701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737373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182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ker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857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wmf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1.jpeg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1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30" y="2092219"/>
            <a:ext cx="3809524" cy="3174603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" b="100000" l="0" r="100000">
                        <a14:foregroundMark x1="12891" y1="98785" x2="86849" y2="98785"/>
                        <a14:foregroundMark x1="49349" y1="8300" x2="49349" y2="8300"/>
                        <a14:foregroundMark x1="70833" y1="20648" x2="70833" y2="20648"/>
                        <a14:foregroundMark x1="88021" y1="43320" x2="88021" y2="43320"/>
                        <a14:foregroundMark x1="93490" y1="74494" x2="93490" y2="74494"/>
                        <a14:foregroundMark x1="82031" y1="58704" x2="82031" y2="58704"/>
                        <a14:foregroundMark x1="71224" y1="56275" x2="71224" y2="56275"/>
                        <a14:foregroundMark x1="63932" y1="59514" x2="63932" y2="59514"/>
                        <a14:foregroundMark x1="15625" y1="64777" x2="15625" y2="64777"/>
                        <a14:foregroundMark x1="13021" y1="44534" x2="13021" y2="44534"/>
                        <a14:foregroundMark x1="29167" y1="18826" x2="29167" y2="18826"/>
                        <a14:foregroundMark x1="6380" y1="74494" x2="6380" y2="74494"/>
                        <a14:foregroundMark x1="41536" y1="75101" x2="41536" y2="75101"/>
                        <a14:backgroundMark x1="3385" y1="19028" x2="1953" y2="69231"/>
                        <a14:backgroundMark x1="56771" y1="32794" x2="32943" y2="32186"/>
                        <a14:backgroundMark x1="54427" y1="46559" x2="34896" y2="44130"/>
                        <a14:backgroundMark x1="69531" y1="36842" x2="78385" y2="71862"/>
                        <a14:backgroundMark x1="60938" y1="14980" x2="54167" y2="20648"/>
                        <a14:backgroundMark x1="81510" y1="16599" x2="98698" y2="29352"/>
                        <a14:backgroundMark x1="16667" y1="91700" x2="16667" y2="91700"/>
                        <a14:backgroundMark x1="16927" y1="89474" x2="16927" y2="89474"/>
                        <a14:backgroundMark x1="16927" y1="88057" x2="16927" y2="88057"/>
                        <a14:backgroundMark x1="17318" y1="97368" x2="17318" y2="97368"/>
                        <a14:backgroundMark x1="15885" y1="98178" x2="15885" y2="98178"/>
                        <a14:backgroundMark x1="17969" y1="97166" x2="18099" y2="99798"/>
                        <a14:backgroundMark x1="15365" y1="99190" x2="18490" y2="99190"/>
                        <a14:backgroundMark x1="18880" y1="97976" x2="19271" y2="99798"/>
                        <a14:backgroundMark x1="22396" y1="99190" x2="22396" y2="99798"/>
                        <a14:backgroundMark x1="26172" y1="98583" x2="29948" y2="99393"/>
                        <a14:backgroundMark x1="29167" y1="97976" x2="27604" y2="96559"/>
                        <a14:backgroundMark x1="29297" y1="98178" x2="29818" y2="99190"/>
                        <a14:backgroundMark x1="27734" y1="87449" x2="28385" y2="92105"/>
                        <a14:backgroundMark x1="37500" y1="87652" x2="40365" y2="94737"/>
                        <a14:backgroundMark x1="45573" y1="93320" x2="43620" y2="98785"/>
                        <a14:backgroundMark x1="43099" y1="98178" x2="41146" y2="99190"/>
                        <a14:backgroundMark x1="44661" y1="97773" x2="45833" y2="99595"/>
                        <a14:backgroundMark x1="33464" y1="97571" x2="33594" y2="99798"/>
                        <a14:backgroundMark x1="48698" y1="93117" x2="52604" y2="99595"/>
                        <a14:backgroundMark x1="50911" y1="99190" x2="48698" y2="99190"/>
                        <a14:backgroundMark x1="55859" y1="97166" x2="55990" y2="99798"/>
                        <a14:backgroundMark x1="56510" y1="96356" x2="56380" y2="99393"/>
                        <a14:backgroundMark x1="60286" y1="96154" x2="63542" y2="99190"/>
                        <a14:backgroundMark x1="62891" y1="96154" x2="59635" y2="99393"/>
                        <a14:backgroundMark x1="61589" y1="87854" x2="61719" y2="91700"/>
                        <a14:backgroundMark x1="72396" y1="87652" x2="72526" y2="92510"/>
                        <a14:backgroundMark x1="82031" y1="88664" x2="84375" y2="88664"/>
                        <a14:backgroundMark x1="82292" y1="94130" x2="84115" y2="98583"/>
                        <a14:backgroundMark x1="82943" y1="94737" x2="83073" y2="99190"/>
                        <a14:backgroundMark x1="82161" y1="95547" x2="82552" y2="99393"/>
                        <a14:backgroundMark x1="77734" y1="94130" x2="78255" y2="99393"/>
                        <a14:backgroundMark x1="78255" y1="95547" x2="79036" y2="99190"/>
                        <a14:backgroundMark x1="74089" y1="96154" x2="70703" y2="99595"/>
                        <a14:backgroundMark x1="33724" y1="95749" x2="34375" y2="99798"/>
                        <a14:backgroundMark x1="67448" y1="95142" x2="67318" y2="99595"/>
                        <a14:backgroundMark x1="73177" y1="96559" x2="74479" y2="99595"/>
                        <a14:backgroundMark x1="72135" y1="96761" x2="70443" y2="99798"/>
                        <a14:backgroundMark x1="22396" y1="90891" x2="22526" y2="99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148" y="3144041"/>
            <a:ext cx="1664970" cy="107095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62" l="0" r="99500">
                        <a14:foregroundMark x1="20500" y1="41538" x2="20500" y2="41538"/>
                        <a14:foregroundMark x1="26625" y1="44615" x2="26625" y2="44615"/>
                        <a14:foregroundMark x1="16250" y1="11923" x2="24125" y2="58846"/>
                        <a14:foregroundMark x1="24125" y1="58846" x2="24125" y2="58846"/>
                        <a14:foregroundMark x1="24375" y1="60385" x2="24375" y2="60385"/>
                        <a14:foregroundMark x1="53000" y1="36923" x2="53000" y2="36923"/>
                        <a14:foregroundMark x1="62125" y1="32308" x2="62125" y2="32308"/>
                        <a14:foregroundMark x1="71625" y1="33077" x2="71625" y2="33077"/>
                        <a14:foregroundMark x1="77250" y1="55000" x2="77250" y2="55000"/>
                        <a14:foregroundMark x1="93375" y1="21923" x2="93375" y2="21923"/>
                        <a14:foregroundMark x1="79500" y1="68462" x2="79500" y2="68462"/>
                        <a14:foregroundMark x1="52375" y1="67692" x2="52375" y2="67692"/>
                        <a14:foregroundMark x1="45000" y1="85385" x2="45000" y2="85385"/>
                        <a14:foregroundMark x1="46750" y1="86923" x2="46750" y2="86923"/>
                        <a14:foregroundMark x1="47000" y1="83077" x2="47000" y2="83077"/>
                        <a14:foregroundMark x1="46500" y1="83077" x2="46500" y2="83077"/>
                        <a14:foregroundMark x1="44875" y1="80769" x2="44875" y2="80769"/>
                        <a14:foregroundMark x1="46750" y1="78462" x2="46750" y2="78462"/>
                        <a14:foregroundMark x1="48750" y1="83846" x2="48750" y2="83846"/>
                        <a14:foregroundMark x1="51250" y1="86538" x2="51250" y2="86538"/>
                        <a14:foregroundMark x1="54875" y1="88077" x2="54875" y2="88077"/>
                        <a14:foregroundMark x1="56125" y1="86923" x2="56125" y2="86923"/>
                        <a14:foregroundMark x1="57875" y1="86538" x2="57875" y2="86538"/>
                        <a14:foregroundMark x1="62750" y1="81154" x2="62750" y2="81154"/>
                        <a14:foregroundMark x1="65625" y1="81154" x2="65625" y2="81154"/>
                        <a14:foregroundMark x1="66000" y1="77692" x2="66000" y2="77692"/>
                        <a14:foregroundMark x1="69000" y1="79231" x2="69000" y2="79231"/>
                        <a14:foregroundMark x1="71500" y1="81154" x2="71500" y2="81154"/>
                        <a14:foregroundMark x1="72500" y1="85000" x2="72500" y2="85000"/>
                        <a14:foregroundMark x1="70750" y1="85000" x2="70750" y2="85000"/>
                        <a14:foregroundMark x1="74125" y1="83846" x2="74125" y2="83846"/>
                        <a14:foregroundMark x1="75750" y1="86923" x2="75750" y2="86923"/>
                        <a14:foregroundMark x1="75500" y1="81154" x2="75500" y2="81154"/>
                        <a14:foregroundMark x1="77250" y1="81538" x2="77250" y2="81538"/>
                        <a14:foregroundMark x1="79625" y1="82692" x2="79625" y2="82692"/>
                        <a14:foregroundMark x1="79500" y1="77308" x2="79500" y2="77308"/>
                        <a14:foregroundMark x1="79500" y1="85385" x2="79500" y2="85385"/>
                        <a14:foregroundMark x1="81375" y1="81538" x2="81375" y2="81538"/>
                        <a14:foregroundMark x1="81500" y1="84615" x2="81500" y2="84615"/>
                        <a14:foregroundMark x1="82000" y1="88462" x2="82000" y2="88462"/>
                        <a14:foregroundMark x1="83375" y1="85385" x2="83375" y2="85385"/>
                        <a14:foregroundMark x1="85250" y1="86923" x2="85250" y2="86923"/>
                        <a14:foregroundMark x1="85125" y1="83077" x2="85125" y2="83077"/>
                        <a14:foregroundMark x1="87000" y1="81538" x2="87000" y2="81538"/>
                        <a14:foregroundMark x1="89125" y1="82692" x2="89125" y2="82692"/>
                        <a14:foregroundMark x1="89250" y1="77692" x2="89250" y2="77692"/>
                        <a14:foregroundMark x1="90875" y1="83462" x2="90875" y2="83462"/>
                        <a14:foregroundMark x1="94250" y1="83462" x2="94250" y2="83462"/>
                        <a14:foregroundMark x1="97500" y1="83462" x2="97500" y2="83462"/>
                        <a14:foregroundMark x1="98625" y1="81154" x2="98625" y2="81154"/>
                        <a14:foregroundMark x1="98875" y1="87692" x2="98875" y2="87692"/>
                        <a14:foregroundMark x1="94125" y1="81538" x2="94125" y2="81538"/>
                        <a14:foregroundMark x1="95750" y1="83077" x2="95750" y2="83077"/>
                        <a14:foregroundMark x1="98875" y1="86538" x2="98875" y2="86538"/>
                        <a14:foregroundMark x1="52875" y1="85385" x2="52875" y2="85385"/>
                        <a14:foregroundMark x1="59375" y1="85769" x2="59375" y2="85769"/>
                        <a14:foregroundMark x1="63750" y1="86923" x2="63750" y2="86923"/>
                        <a14:foregroundMark x1="62375" y1="87308" x2="62375" y2="87308"/>
                        <a14:foregroundMark x1="70875" y1="88077" x2="70875" y2="88077"/>
                        <a14:foregroundMark x1="74625" y1="88462" x2="74625" y2="88462"/>
                        <a14:foregroundMark x1="92125" y1="88077" x2="92125" y2="88077"/>
                        <a14:foregroundMark x1="95750" y1="86538" x2="95750" y2="86538"/>
                        <a14:foregroundMark x1="97750" y1="88077" x2="97750" y2="88077"/>
                        <a14:backgroundMark x1="2625" y1="6154" x2="2625" y2="6154"/>
                        <a14:backgroundMark x1="1625" y1="72308" x2="1625" y2="72308"/>
                        <a14:backgroundMark x1="33875" y1="37692" x2="33875" y2="37692"/>
                        <a14:backgroundMark x1="33875" y1="46923" x2="33875" y2="46923"/>
                        <a14:backgroundMark x1="33250" y1="55769" x2="33250" y2="55769"/>
                        <a14:backgroundMark x1="32375" y1="63077" x2="32375" y2="63077"/>
                        <a14:backgroundMark x1="31625" y1="71154" x2="31625" y2="71154"/>
                        <a14:backgroundMark x1="23250" y1="84615" x2="23250" y2="84615"/>
                        <a14:backgroundMark x1="26750" y1="88077" x2="26750" y2="88077"/>
                        <a14:backgroundMark x1="27625" y1="88462" x2="27625" y2="88462"/>
                        <a14:backgroundMark x1="12625" y1="88077" x2="12625" y2="88077"/>
                        <a14:backgroundMark x1="15500" y1="85385" x2="15500" y2="85385"/>
                        <a14:backgroundMark x1="8625" y1="71923" x2="8625" y2="71923"/>
                        <a14:backgroundMark x1="7000" y1="59231" x2="7000" y2="59231"/>
                        <a14:backgroundMark x1="6250" y1="48846" x2="6250" y2="48846"/>
                        <a14:backgroundMark x1="5875" y1="41923" x2="5875" y2="41923"/>
                        <a14:backgroundMark x1="6375" y1="35385" x2="6375" y2="35385"/>
                        <a14:backgroundMark x1="7250" y1="27692" x2="7250" y2="27692"/>
                        <a14:backgroundMark x1="8375" y1="20769" x2="8375" y2="20769"/>
                        <a14:backgroundMark x1="750" y1="40385" x2="750" y2="40385"/>
                        <a14:backgroundMark x1="750" y1="49615" x2="750" y2="49615"/>
                        <a14:backgroundMark x1="2000" y1="51923" x2="2000" y2="51923"/>
                        <a14:backgroundMark x1="36750" y1="42308" x2="36750" y2="42308"/>
                        <a14:backgroundMark x1="38125" y1="51538" x2="38125" y2="51538"/>
                        <a14:backgroundMark x1="36500" y1="50385" x2="36500" y2="50385"/>
                        <a14:backgroundMark x1="35625" y1="61538" x2="35625" y2="61538"/>
                        <a14:backgroundMark x1="36875" y1="54231" x2="36875" y2="54231"/>
                        <a14:backgroundMark x1="34875" y1="29615" x2="34875" y2="29615"/>
                        <a14:backgroundMark x1="35500" y1="30385" x2="35500" y2="30385"/>
                        <a14:backgroundMark x1="36250" y1="31923" x2="36250" y2="31923"/>
                        <a14:backgroundMark x1="37000" y1="33462" x2="37000" y2="33462"/>
                        <a14:backgroundMark x1="45625" y1="80769" x2="45625" y2="80769"/>
                        <a14:backgroundMark x1="52000" y1="82692" x2="52250" y2="85769"/>
                        <a14:backgroundMark x1="58625" y1="83462" x2="58625" y2="83462"/>
                        <a14:backgroundMark x1="58625" y1="83462" x2="58625" y2="83462"/>
                        <a14:backgroundMark x1="63250" y1="85000" x2="63250" y2="85000"/>
                        <a14:backgroundMark x1="63250" y1="83462" x2="63250" y2="83462"/>
                        <a14:backgroundMark x1="71875" y1="85385" x2="71875" y2="85385"/>
                        <a14:backgroundMark x1="75250" y1="83077" x2="75250" y2="83077"/>
                        <a14:backgroundMark x1="75000" y1="86538" x2="74875" y2="86538"/>
                        <a14:backgroundMark x1="82500" y1="84231" x2="82500" y2="84231"/>
                        <a14:backgroundMark x1="91750" y1="85769" x2="91750" y2="85769"/>
                        <a14:backgroundMark x1="91625" y1="84231" x2="91625" y2="84231"/>
                        <a14:backgroundMark x1="95250" y1="85385" x2="95250" y2="85385"/>
                        <a14:backgroundMark x1="94875" y1="83077" x2="94875" y2="83077"/>
                        <a14:backgroundMark x1="98250" y1="83077" x2="98250" y2="83077"/>
                        <a14:backgroundMark x1="97750" y1="86538" x2="97750" y2="8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9" y="3239586"/>
            <a:ext cx="3099937" cy="8798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0566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97" y="691019"/>
            <a:ext cx="6592400" cy="1696461"/>
          </a:xfrm>
        </p:spPr>
        <p:txBody>
          <a:bodyPr/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Papyrus" panose="03070502060502030205" pitchFamily="66" charset="0"/>
              </a:rPr>
              <a:t>Why?</a:t>
            </a:r>
            <a:endParaRPr lang="en-US" sz="8800" dirty="0">
              <a:latin typeface="Papyrus" panose="03070502060502030205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55" y="192065"/>
            <a:ext cx="3538603" cy="3538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289" y="3425232"/>
            <a:ext cx="8986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9800"/>
                </a:solidFill>
                <a:latin typeface="Broadway" panose="04040905080B02020502" pitchFamily="82" charset="0"/>
              </a:rPr>
              <a:t>Why we add some new features in Aadhar?</a:t>
            </a:r>
            <a:endParaRPr lang="en-US" sz="4000" dirty="0">
              <a:solidFill>
                <a:srgbClr val="FF9800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MPj0402118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634715">
            <a:off x="1916483" y="2254684"/>
            <a:ext cx="3505200" cy="2336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126092" y="2118017"/>
            <a:ext cx="547387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It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takes</a:t>
            </a:r>
            <a:r>
              <a:rPr lang="en-US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36-48 hours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to perform at least 10 tests to ensure it is safe to transfuse.</a:t>
            </a:r>
          </a:p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This is</a:t>
            </a:r>
            <a:r>
              <a:rPr lang="en-US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TOO</a:t>
            </a:r>
            <a:r>
              <a:rPr lang="en-US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long in   emergencies!</a:t>
            </a:r>
          </a:p>
          <a:p>
            <a:pPr>
              <a:spcBef>
                <a:spcPct val="50000"/>
              </a:spcBef>
            </a:pPr>
            <a:endParaRPr lang="en-US" sz="3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43600" y="614441"/>
            <a:ext cx="4761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Papyrus" panose="03070502060502030205" pitchFamily="66" charset="0"/>
              </a:rPr>
              <a:t>Because…</a:t>
            </a:r>
            <a:endParaRPr lang="en-US" sz="7200" dirty="0">
              <a:solidFill>
                <a:srgbClr val="66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7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367685" y="3191164"/>
            <a:ext cx="7824315" cy="12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4267" dirty="0">
                <a:latin typeface="MV Boli" panose="02000500030200090000" pitchFamily="2" charset="0"/>
                <a:cs typeface="MV Boli" panose="02000500030200090000" pitchFamily="2" charset="0"/>
              </a:rPr>
              <a:t>Then what is the solution???</a:t>
            </a:r>
            <a:endParaRPr sz="4267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556" y1="36889" x2="59556" y2="36889"/>
                        <a14:foregroundMark x1="24000" y1="35111" x2="24000" y2="35111"/>
                        <a14:foregroundMark x1="35111" y1="30222" x2="35111" y2="30222"/>
                        <a14:foregroundMark x1="36000" y1="19111" x2="36000" y2="19111"/>
                        <a14:foregroundMark x1="32000" y1="11111" x2="32000" y2="11111"/>
                        <a14:foregroundMark x1="22667" y1="8444" x2="22667" y2="8444"/>
                        <a14:foregroundMark x1="13778" y1="10222" x2="13778" y2="10222"/>
                        <a14:foregroundMark x1="11111" y1="20000" x2="11111" y2="20000"/>
                        <a14:foregroundMark x1="12000" y1="29778" x2="12000" y2="2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45" y="33366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0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Shape 4030"/>
          <p:cNvSpPr/>
          <p:nvPr/>
        </p:nvSpPr>
        <p:spPr>
          <a:xfrm>
            <a:off x="4517867" y="1479026"/>
            <a:ext cx="5140196" cy="400170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32" name="Shape 4032"/>
          <p:cNvSpPr txBox="1">
            <a:spLocks noGrp="1"/>
          </p:cNvSpPr>
          <p:nvPr>
            <p:ph type="body" idx="4294967295"/>
          </p:nvPr>
        </p:nvSpPr>
        <p:spPr>
          <a:xfrm>
            <a:off x="450263" y="688932"/>
            <a:ext cx="3663600" cy="336363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000" dirty="0" smtClean="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A Website which help to get an appropriate </a:t>
            </a:r>
            <a:r>
              <a:rPr lang="en" sz="4000" dirty="0" smtClean="0">
                <a:solidFill>
                  <a:srgbClr val="FF0000"/>
                </a:solidFill>
                <a:latin typeface="Dosis Light"/>
                <a:ea typeface="Dosis Light"/>
                <a:cs typeface="Dosis Light"/>
                <a:sym typeface="Dosis Light"/>
              </a:rPr>
              <a:t>Donor.</a:t>
            </a:r>
            <a:endParaRPr sz="4000" dirty="0">
              <a:solidFill>
                <a:srgbClr val="FF0000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" y="5189173"/>
            <a:ext cx="2077169" cy="1159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128660" y="4542272"/>
            <a:ext cx="2153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pyrus" panose="03070502060502030205" pitchFamily="66" charset="0"/>
              </a:rPr>
              <a:t>At the time of</a:t>
            </a:r>
            <a:endParaRPr lang="en-US" sz="3200" b="1" dirty="0">
              <a:latin typeface="Papyrus" panose="03070502060502030205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94" y="1711240"/>
            <a:ext cx="4730282" cy="30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4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7012487" y="2646089"/>
            <a:ext cx="576406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1" dirty="0" smtClean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1. Accident </a:t>
            </a:r>
            <a:r>
              <a:rPr lang="en-US" sz="2400" b="1" dirty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victims</a:t>
            </a: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2. Cancer </a:t>
            </a:r>
            <a:r>
              <a:rPr lang="en-US" sz="2400" b="1" dirty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patients</a:t>
            </a: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3. Premature </a:t>
            </a:r>
            <a:r>
              <a:rPr lang="en-US" sz="2400" b="1" dirty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infants</a:t>
            </a: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4. Sickle </a:t>
            </a:r>
            <a:r>
              <a:rPr lang="en-US" sz="2400" b="1" dirty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cell </a:t>
            </a:r>
            <a:r>
              <a:rPr lang="en-US" sz="2400" b="1" dirty="0" smtClean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patients</a:t>
            </a:r>
            <a:endParaRPr lang="en-US" sz="2400" b="1" dirty="0">
              <a:solidFill>
                <a:srgbClr val="66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5. Surgery </a:t>
            </a:r>
            <a:r>
              <a:rPr lang="en-US" sz="2400" b="1" dirty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patients</a:t>
            </a:r>
          </a:p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And MANY others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8344">
            <a:off x="1010739" y="2703578"/>
            <a:ext cx="2835082" cy="1886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377">
            <a:off x="3643330" y="3979875"/>
            <a:ext cx="3235648" cy="19203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327">
            <a:off x="323101" y="4484241"/>
            <a:ext cx="2979467" cy="16685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141951" y="765385"/>
            <a:ext cx="10634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What kind of people need to be given blood?</a:t>
            </a:r>
          </a:p>
          <a:p>
            <a:pPr algn="ctr"/>
            <a:endParaRPr lang="en-US" sz="4400" dirty="0"/>
          </a:p>
        </p:txBody>
      </p:sp>
      <p:pic>
        <p:nvPicPr>
          <p:cNvPr id="17" name="Picture 23" descr="MCj0295711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2" y="4968158"/>
            <a:ext cx="2433638" cy="18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0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421" y="662153"/>
            <a:ext cx="8412738" cy="860400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“Am I an acceptable donor?”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006245" y="2066794"/>
            <a:ext cx="65385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You must: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  at least 17 years old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Weigh at least 110 lbs.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 in good health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Know the names of any medications you 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sz="24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have  recently taken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Have recently eaten a good meal</a:t>
            </a:r>
          </a:p>
          <a:p>
            <a:endParaRPr lang="en-US" sz="2400" dirty="0">
              <a:solidFill>
                <a:srgbClr val="FF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46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106367" y="1602667"/>
            <a:ext cx="6787600" cy="366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None/>
            </a:pPr>
            <a:r>
              <a:rPr lang="en" sz="6000" b="1" dirty="0" smtClean="0">
                <a:solidFill>
                  <a:srgbClr val="FF9800"/>
                </a:solidFill>
              </a:rPr>
              <a:t>With the help of </a:t>
            </a:r>
            <a:r>
              <a:rPr lang="en" sz="6000" b="1" u="sng" dirty="0" smtClean="0">
                <a:solidFill>
                  <a:srgbClr val="FF0000"/>
                </a:solidFill>
              </a:rPr>
              <a:t>Aadhar Card</a:t>
            </a:r>
            <a:r>
              <a:rPr lang="en" sz="6000" b="1" dirty="0" smtClean="0">
                <a:solidFill>
                  <a:srgbClr val="FF9800"/>
                </a:solidFill>
              </a:rPr>
              <a:t>.</a:t>
            </a:r>
            <a:endParaRPr sz="6000" b="1" dirty="0">
              <a:solidFill>
                <a:srgbClr val="FF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6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9110" y="548753"/>
            <a:ext cx="9075893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ind"/>
              <a:buNone/>
              <a:defRPr sz="6133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6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6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6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6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6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6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6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6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4800" kern="0" dirty="0" smtClean="0">
                <a:solidFill>
                  <a:srgbClr val="FF9900"/>
                </a:solidFill>
                <a:latin typeface="OCR A Extended" panose="02010509020102010303" pitchFamily="50" charset="0"/>
              </a:rPr>
              <a:t>“First you have to do………</a:t>
            </a:r>
            <a:endParaRPr lang="en-US" sz="4800" kern="0" dirty="0">
              <a:solidFill>
                <a:srgbClr val="FF9900"/>
              </a:solidFill>
              <a:latin typeface="OCR A Extended" panose="02010509020102010303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6966" y="4567491"/>
            <a:ext cx="756962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44DDC5"/>
                </a:solidFill>
                <a:effectLst/>
              </a:rPr>
              <a:t>Blood group with your Aadhar. </a:t>
            </a:r>
            <a:endParaRPr lang="en-US" sz="5400" b="0" cap="none" spc="0" dirty="0">
              <a:ln w="0"/>
              <a:solidFill>
                <a:srgbClr val="44DDC5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1705" y1="50769" x2="21705" y2="50769"/>
                        <a14:foregroundMark x1="28295" y1="50256" x2="28295" y2="50256"/>
                        <a14:foregroundMark x1="40698" y1="52821" x2="40698" y2="52821"/>
                        <a14:foregroundMark x1="51163" y1="54359" x2="51163" y2="54359"/>
                        <a14:foregroundMark x1="66667" y1="55385" x2="66667" y2="55385"/>
                        <a14:foregroundMark x1="74806" y1="55385" x2="74806" y2="55385"/>
                        <a14:foregroundMark x1="60853" y1="67179" x2="60853" y2="67179"/>
                        <a14:foregroundMark x1="58527" y1="37436" x2="58527" y2="37436"/>
                        <a14:foregroundMark x1="65116" y1="35385" x2="65116" y2="35385"/>
                        <a14:foregroundMark x1="43411" y1="22564" x2="43411" y2="22564"/>
                        <a14:foregroundMark x1="61240" y1="40000" x2="61240" y2="40000"/>
                        <a14:backgroundMark x1="31008" y1="49744" x2="31008" y2="49744"/>
                        <a14:backgroundMark x1="55426" y1="52821" x2="55426" y2="5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05" y="1409153"/>
            <a:ext cx="4200902" cy="31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6774667" y="2491433"/>
            <a:ext cx="5097600" cy="26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3200" b="1" dirty="0" smtClean="0"/>
              <a:t>dcf</a:t>
            </a:r>
            <a:endParaRPr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t="8999" r="1750" b="7000"/>
          <a:stretch/>
        </p:blipFill>
        <p:spPr>
          <a:xfrm>
            <a:off x="5123180" y="2560320"/>
            <a:ext cx="7068820" cy="39762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15475" y="3416290"/>
            <a:ext cx="1577340" cy="473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16" y="3553819"/>
            <a:ext cx="3700459" cy="240029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0" name="Rectangle 9"/>
          <p:cNvSpPr/>
          <p:nvPr/>
        </p:nvSpPr>
        <p:spPr>
          <a:xfrm>
            <a:off x="8947017" y="3703320"/>
            <a:ext cx="31390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/>
                <a:solidFill>
                  <a:srgbClr val="E94848"/>
                </a:solidFill>
                <a:effectLst>
                  <a:glow rad="101600">
                    <a:srgbClr val="F9F497">
                      <a:alpha val="60000"/>
                    </a:srgbClr>
                  </a:glow>
                </a:effectLst>
              </a:rPr>
              <a:t>Blood Group : [  ]</a:t>
            </a:r>
            <a:endParaRPr lang="en-US" sz="2800" b="1" cap="none" spc="0" dirty="0">
              <a:ln/>
              <a:solidFill>
                <a:srgbClr val="E94848"/>
              </a:solidFill>
              <a:effectLst>
                <a:glow rad="101600">
                  <a:srgbClr val="F9F497">
                    <a:alpha val="60000"/>
                  </a:srgbClr>
                </a:glow>
              </a:effectLst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10257" y="1598325"/>
            <a:ext cx="4692985" cy="2191636"/>
          </a:xfrm>
          <a:prstGeom prst="straightConnector1">
            <a:avLst/>
          </a:prstGeom>
          <a:ln w="76200">
            <a:solidFill>
              <a:srgbClr val="E94848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9255" y="636356"/>
            <a:ext cx="5481002" cy="1723549"/>
          </a:xfrm>
          <a:prstGeom prst="rect">
            <a:avLst/>
          </a:prstGeom>
          <a:noFill/>
          <a:ln w="76200">
            <a:solidFill>
              <a:srgbClr val="E9484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blipFill>
                  <a:blip r:embed="rId6"/>
                  <a:tile tx="0" ty="0" sx="100000" sy="100000" flip="none" algn="tl"/>
                </a:blipFill>
              </a:rPr>
              <a:t>Add Blood Group in Aadhar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8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2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400" dirty="0" smtClean="0"/>
              <a:t>When Aadhar is updated, the website use it’s database and sort the best result for user.</a:t>
            </a:r>
            <a:endParaRPr sz="6400" dirty="0"/>
          </a:p>
        </p:txBody>
      </p:sp>
    </p:spTree>
    <p:extLst>
      <p:ext uri="{BB962C8B-B14F-4D97-AF65-F5344CB8AC3E}">
        <p14:creationId xmlns:p14="http://schemas.microsoft.com/office/powerpoint/2010/main" val="67659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730000" y="1510167"/>
            <a:ext cx="9385200" cy="6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smtClean="0"/>
              <a:t>Table of Contents…...</a:t>
            </a:r>
            <a:endParaRPr dirty="0"/>
          </a:p>
        </p:txBody>
      </p:sp>
      <p:sp>
        <p:nvSpPr>
          <p:cNvPr id="235" name="Shape 235"/>
          <p:cNvSpPr txBox="1"/>
          <p:nvPr/>
        </p:nvSpPr>
        <p:spPr>
          <a:xfrm>
            <a:off x="1725735" y="2796767"/>
            <a:ext cx="40244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24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1725735" y="3230768"/>
            <a:ext cx="40244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Problems to Solve</a:t>
            </a:r>
            <a:endParaRPr sz="2400"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1725735" y="3664768"/>
            <a:ext cx="40244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Project </a:t>
            </a:r>
            <a:r>
              <a:rPr lang="en-GB" sz="2400" dirty="0" smtClean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725735" y="4098769"/>
            <a:ext cx="40244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About Blood Donation</a:t>
            </a:r>
            <a:endParaRPr sz="24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1725735" y="4532769"/>
            <a:ext cx="40244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Solution</a:t>
            </a:r>
            <a:endParaRPr sz="24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" name="Shape 235"/>
          <p:cNvSpPr txBox="1"/>
          <p:nvPr/>
        </p:nvSpPr>
        <p:spPr>
          <a:xfrm>
            <a:off x="1725735" y="2365848"/>
            <a:ext cx="40244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Team Detail</a:t>
            </a:r>
            <a:endParaRPr sz="24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" name="Shape 235"/>
          <p:cNvSpPr txBox="1"/>
          <p:nvPr/>
        </p:nvSpPr>
        <p:spPr>
          <a:xfrm>
            <a:off x="1725735" y="4966769"/>
            <a:ext cx="40244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Features of Website</a:t>
            </a:r>
            <a:endParaRPr sz="24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" name="Shape 235"/>
          <p:cNvSpPr txBox="1"/>
          <p:nvPr/>
        </p:nvSpPr>
        <p:spPr>
          <a:xfrm>
            <a:off x="1725735" y="5400769"/>
            <a:ext cx="40244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Conclusion</a:t>
            </a:r>
            <a:endParaRPr sz="24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36241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title"/>
          </p:nvPr>
        </p:nvSpPr>
        <p:spPr>
          <a:xfrm>
            <a:off x="34208" y="1961414"/>
            <a:ext cx="3218942" cy="239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2133"/>
              </a:spcAft>
            </a:pPr>
            <a:r>
              <a:rPr lang="en-US" sz="3200" dirty="0" smtClean="0"/>
              <a:t>When a request came to our website.</a:t>
            </a:r>
            <a:endParaRPr sz="3200" dirty="0"/>
          </a:p>
        </p:txBody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8623300" y="1772425"/>
            <a:ext cx="3457995" cy="239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4000" b="1" dirty="0" smtClean="0"/>
              <a:t>Our site give a response. </a:t>
            </a:r>
            <a:endParaRPr b="1" dirty="0"/>
          </a:p>
        </p:txBody>
      </p:sp>
      <p:grpSp>
        <p:nvGrpSpPr>
          <p:cNvPr id="530" name="Shape 530"/>
          <p:cNvGrpSpPr/>
          <p:nvPr/>
        </p:nvGrpSpPr>
        <p:grpSpPr>
          <a:xfrm>
            <a:off x="3778347" y="1696147"/>
            <a:ext cx="4614800" cy="3562043"/>
            <a:chOff x="3553042" y="1657806"/>
            <a:chExt cx="3461100" cy="2671532"/>
          </a:xfrm>
        </p:grpSpPr>
        <p:sp>
          <p:nvSpPr>
            <p:cNvPr id="531" name="Shape 5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40" name="Shape 540"/>
          <p:cNvSpPr/>
          <p:nvPr/>
        </p:nvSpPr>
        <p:spPr>
          <a:xfrm flipH="1">
            <a:off x="3849181" y="1773824"/>
            <a:ext cx="4473600" cy="25464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81" y="1772424"/>
            <a:ext cx="4473600" cy="25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0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12200" y="1"/>
            <a:ext cx="61259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53998" y="685800"/>
            <a:ext cx="5393600" cy="502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800" dirty="0" smtClean="0">
                <a:solidFill>
                  <a:schemeClr val="lt1"/>
                </a:solidFill>
              </a:rPr>
              <a:t>T</a:t>
            </a:r>
            <a:r>
              <a:rPr lang="en" sz="4800" dirty="0" smtClean="0">
                <a:solidFill>
                  <a:schemeClr val="lt1"/>
                </a:solidFill>
              </a:rPr>
              <a:t>he Sms is broadcasted to people who are already registered as Emerency donor for an Emerency. 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6586000" y="2870200"/>
            <a:ext cx="5116000" cy="3022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I</a:t>
            </a:r>
            <a:r>
              <a:rPr lang="en" sz="3200" dirty="0" smtClean="0"/>
              <a:t>t’s an emergency!!!</a:t>
            </a:r>
          </a:p>
          <a:p>
            <a:pPr marL="0" indent="0">
              <a:buNone/>
            </a:pPr>
            <a:r>
              <a:rPr lang="en" sz="3200" dirty="0" smtClean="0"/>
              <a:t>Blood is required…</a:t>
            </a:r>
          </a:p>
          <a:p>
            <a:pPr marL="0" indent="0">
              <a:buNone/>
            </a:pPr>
            <a:endParaRPr lang="en" sz="3200" dirty="0" smtClean="0"/>
          </a:p>
          <a:p>
            <a:pPr marL="0" indent="0">
              <a:buNone/>
            </a:pPr>
            <a:r>
              <a:rPr lang="en" sz="3200" dirty="0" smtClean="0"/>
              <a:t>&lt;PLACE&gt;</a:t>
            </a:r>
          </a:p>
          <a:p>
            <a:pPr marL="0" indent="0">
              <a:buNone/>
            </a:pPr>
            <a:r>
              <a:rPr lang="en" sz="3200" dirty="0" smtClean="0"/>
              <a:t>&lt;CONTACT&gt;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596900"/>
            <a:ext cx="2273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559241" y="1827432"/>
            <a:ext cx="6937600" cy="34460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-US" sz="5400" dirty="0" smtClean="0"/>
              <a:t>The website send a notification on </a:t>
            </a:r>
            <a:r>
              <a:rPr lang="en-US" sz="5400" dirty="0" err="1" smtClean="0"/>
              <a:t>Blood_</a:t>
            </a:r>
            <a:r>
              <a:rPr lang="en-US" sz="5400" dirty="0" err="1" smtClean="0">
                <a:solidFill>
                  <a:srgbClr val="FF0000"/>
                </a:solidFill>
              </a:rPr>
              <a:t>Aadhar</a:t>
            </a:r>
            <a:r>
              <a:rPr lang="en-US" sz="5400" dirty="0" smtClean="0">
                <a:solidFill>
                  <a:srgbClr val="FF0000"/>
                </a:solidFill>
              </a:rPr>
              <a:t> </a:t>
            </a:r>
            <a:r>
              <a:rPr lang="en-US" sz="5400" dirty="0" smtClean="0">
                <a:solidFill>
                  <a:schemeClr val="bg1"/>
                </a:solidFill>
              </a:rPr>
              <a:t>account.</a:t>
            </a:r>
            <a:r>
              <a:rPr lang="en-US" sz="5400" dirty="0" smtClean="0"/>
              <a:t> </a:t>
            </a:r>
            <a:endParaRPr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1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78" y="1387845"/>
            <a:ext cx="4024573" cy="40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7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 smtClean="0"/>
              <a:t>IN ALL THREE OR FOUR PROCESSES</a:t>
            </a:r>
            <a:endParaRPr dirty="0"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228212" y="2041811"/>
            <a:ext cx="2997200" cy="361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000" b="1" dirty="0" smtClean="0"/>
              <a:t>SIGN UP</a:t>
            </a:r>
            <a:endParaRPr sz="2000" b="1" dirty="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000" dirty="0" smtClean="0"/>
              <a:t>User can create an account on site with UIDAI. </a:t>
            </a:r>
            <a:r>
              <a:rPr lang="en-US" sz="2000" dirty="0" smtClean="0"/>
              <a:t>A</a:t>
            </a:r>
            <a:r>
              <a:rPr lang="en" sz="2000" dirty="0" smtClean="0"/>
              <a:t>nd can update some features like present address, emergency contact numbers,etc.  </a:t>
            </a:r>
            <a:endParaRPr sz="2000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2"/>
          </p:nvPr>
        </p:nvSpPr>
        <p:spPr>
          <a:xfrm>
            <a:off x="3092700" y="2054874"/>
            <a:ext cx="2997200" cy="361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000" b="1" dirty="0" smtClean="0"/>
              <a:t>LOG IN</a:t>
            </a:r>
            <a:endParaRPr sz="2000" b="1" dirty="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000" dirty="0" smtClean="0"/>
              <a:t>User can access his/her account to request for blood online to our website, and also get notification when someone send any emergency alert.</a:t>
            </a:r>
            <a:endParaRPr sz="2000" dirty="0"/>
          </a:p>
        </p:txBody>
      </p:sp>
      <p:sp>
        <p:nvSpPr>
          <p:cNvPr id="286" name="Shape 286"/>
          <p:cNvSpPr txBox="1">
            <a:spLocks noGrp="1"/>
          </p:cNvSpPr>
          <p:nvPr>
            <p:ph type="body" idx="3"/>
          </p:nvPr>
        </p:nvSpPr>
        <p:spPr>
          <a:xfrm>
            <a:off x="9194800" y="2041811"/>
            <a:ext cx="2997200" cy="361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000" b="1" dirty="0" smtClean="0"/>
              <a:t>Emerency</a:t>
            </a:r>
            <a:endParaRPr sz="2000" b="1" dirty="0" smtClean="0"/>
          </a:p>
          <a:p>
            <a:pPr marL="0" indent="0">
              <a:spcBef>
                <a:spcPts val="1333"/>
              </a:spcBef>
              <a:buNone/>
            </a:pPr>
            <a:r>
              <a:rPr lang="en-US" sz="2000" dirty="0" smtClean="0"/>
              <a:t>W</a:t>
            </a:r>
            <a:r>
              <a:rPr lang="en" sz="2000" dirty="0" smtClean="0"/>
              <a:t>hen a patient is admitted in hospitals, by only getting his/her fingerprint they can find patient’s blood group, and send emerency alert to their emergency contacts.</a:t>
            </a:r>
            <a:endParaRPr sz="2000" dirty="0" smtClean="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endParaRPr sz="2000" dirty="0"/>
          </a:p>
        </p:txBody>
      </p:sp>
      <p:grpSp>
        <p:nvGrpSpPr>
          <p:cNvPr id="288" name="Shape 28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89" name="Shape 28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" name="Shape 286"/>
          <p:cNvSpPr txBox="1">
            <a:spLocks/>
          </p:cNvSpPr>
          <p:nvPr/>
        </p:nvSpPr>
        <p:spPr>
          <a:xfrm>
            <a:off x="6143750" y="2054874"/>
            <a:ext cx="2997200" cy="3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3657509" marR="0" lvl="5" indent="-457189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4267093" marR="0" lvl="6" indent="-457189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4876678" marR="0" lvl="7" indent="-457189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5486263" marR="0" lvl="8" indent="-457189" algn="l" rtl="0">
              <a:lnSpc>
                <a:spcPct val="100000"/>
              </a:lnSpc>
              <a:spcBef>
                <a:spcPts val="1333"/>
              </a:spcBef>
              <a:spcAft>
                <a:spcPts val="1333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2000" b="1" kern="0" dirty="0" smtClean="0"/>
              <a:t>SMS</a:t>
            </a:r>
          </a:p>
          <a:p>
            <a:pPr marL="0" indent="0">
              <a:spcBef>
                <a:spcPts val="1333"/>
              </a:spcBef>
              <a:buFont typeface="Roboto Condensed Light"/>
              <a:buNone/>
            </a:pPr>
            <a:r>
              <a:rPr lang="en-US" sz="2000" kern="0" dirty="0" smtClean="0"/>
              <a:t>User can directly send his/her general details like name, address where blood is needed, and contact info. Then website send an alert to all nearby emergency donors .</a:t>
            </a:r>
          </a:p>
          <a:p>
            <a:pPr marL="0" indent="0">
              <a:spcBef>
                <a:spcPts val="1333"/>
              </a:spcBef>
              <a:spcAft>
                <a:spcPts val="1333"/>
              </a:spcAft>
              <a:buFont typeface="Roboto Condensed Light"/>
              <a:buNone/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17443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589873" y="1393533"/>
            <a:ext cx="2863200" cy="89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Our process is easy</a:t>
            </a:r>
            <a:endParaRPr/>
          </a:p>
        </p:txBody>
      </p:sp>
      <p:cxnSp>
        <p:nvCxnSpPr>
          <p:cNvPr id="254" name="Shape 254"/>
          <p:cNvCxnSpPr/>
          <p:nvPr/>
        </p:nvCxnSpPr>
        <p:spPr>
          <a:xfrm>
            <a:off x="8123633" y="0"/>
            <a:ext cx="23176" cy="13846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6" name="Shape 256"/>
          <p:cNvCxnSpPr/>
          <p:nvPr/>
        </p:nvCxnSpPr>
        <p:spPr>
          <a:xfrm>
            <a:off x="8123633" y="2087800"/>
            <a:ext cx="0" cy="7684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58" name="Shape 258"/>
          <p:cNvCxnSpPr>
            <a:stCxn id="259" idx="2"/>
          </p:cNvCxnSpPr>
          <p:nvPr/>
        </p:nvCxnSpPr>
        <p:spPr>
          <a:xfrm>
            <a:off x="8123633" y="5437617"/>
            <a:ext cx="0" cy="14204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60" name="Shape 260"/>
          <p:cNvCxnSpPr>
            <a:stCxn id="257" idx="2"/>
            <a:endCxn id="259" idx="0"/>
          </p:cNvCxnSpPr>
          <p:nvPr/>
        </p:nvCxnSpPr>
        <p:spPr>
          <a:xfrm>
            <a:off x="8123633" y="3748001"/>
            <a:ext cx="0" cy="1051617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55" name="Shape 255"/>
          <p:cNvSpPr txBox="1"/>
          <p:nvPr/>
        </p:nvSpPr>
        <p:spPr>
          <a:xfrm>
            <a:off x="6368521" y="1449800"/>
            <a:ext cx="3510224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" sz="24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pdate your aadhar</a:t>
            </a:r>
            <a:endParaRPr sz="2400" b="1" kern="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6609033" y="4799617"/>
            <a:ext cx="3029200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400" b="1" kern="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</a:t>
            </a:r>
            <a:r>
              <a:rPr lang="en" sz="24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Donor</a:t>
            </a:r>
            <a:endParaRPr sz="2400" b="1" kern="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6368521" y="2856200"/>
            <a:ext cx="3510224" cy="8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4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Send Request of blood at Emergency</a:t>
            </a:r>
            <a:endParaRPr sz="2400" b="1" kern="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2853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 smtClean="0"/>
              <a:t>User’s Emergency info on website…</a:t>
            </a:r>
            <a:endParaRPr b="1" dirty="0"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222559" y="1806599"/>
            <a:ext cx="4833600" cy="275718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buNone/>
            </a:pPr>
            <a:r>
              <a:rPr lang="en-US" sz="2667" dirty="0" smtClean="0"/>
              <a:t>Some  emergency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 smtClean="0"/>
              <a:t>Emergency Contacts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 smtClean="0"/>
              <a:t>Doctor Name Contacts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 smtClean="0"/>
              <a:t>Any type of allergy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 smtClean="0"/>
              <a:t>About Medication</a:t>
            </a:r>
            <a:endParaRPr sz="2667" dirty="0"/>
          </a:p>
        </p:txBody>
      </p:sp>
      <p:pic>
        <p:nvPicPr>
          <p:cNvPr id="185" name="Shape 185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56159" y="1351592"/>
            <a:ext cx="8373200" cy="47104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12581" y="6501691"/>
            <a:ext cx="991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These can be easily find by hospitals only getting Aadhar number by fingerprint scanner.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9759" y="5573956"/>
            <a:ext cx="6509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Hospitals can send emergency message on given contact of patient. To inform their families.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ctrTitle" idx="4294967295"/>
          </p:nvPr>
        </p:nvSpPr>
        <p:spPr>
          <a:xfrm>
            <a:off x="1700200" y="1503665"/>
            <a:ext cx="8791600" cy="141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5400" dirty="0" smtClean="0">
                <a:solidFill>
                  <a:srgbClr val="FFA800"/>
                </a:solidFill>
              </a:rPr>
              <a:t>Events</a:t>
            </a:r>
            <a:endParaRPr sz="5400" dirty="0">
              <a:solidFill>
                <a:srgbClr val="FFA800"/>
              </a:solidFill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4294967295"/>
          </p:nvPr>
        </p:nvSpPr>
        <p:spPr>
          <a:xfrm>
            <a:off x="944881" y="3342793"/>
            <a:ext cx="8791600" cy="219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</a:rPr>
              <a:t>The blood donation events in Hospitals, Institutes, and many other places are oragnised by our team,which details are updated on website every week.  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005" y="451978"/>
            <a:ext cx="2677873" cy="26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733" b="1" dirty="0"/>
              <a:t>Blogs</a:t>
            </a:r>
            <a:endParaRPr sz="3733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82321" y="2599175"/>
            <a:ext cx="5801248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2667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User can connect their blogs to our website.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99904" y="5707464"/>
            <a:ext cx="2992097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67" b="1" kern="0" dirty="0">
                <a:solidFill>
                  <a:srgbClr val="000000"/>
                </a:solidFill>
                <a:cs typeface="Arial"/>
                <a:sym typeface="Arial"/>
              </a:rPr>
              <a:t>If you write something about us please contact us.</a:t>
            </a:r>
          </a:p>
        </p:txBody>
      </p:sp>
    </p:spTree>
    <p:extLst>
      <p:ext uri="{BB962C8B-B14F-4D97-AF65-F5344CB8AC3E}">
        <p14:creationId xmlns:p14="http://schemas.microsoft.com/office/powerpoint/2010/main" val="53713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0786" y="819807"/>
            <a:ext cx="3862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B87A1"/>
                </a:solidFill>
                <a:latin typeface="Harlow Solid Italic" panose="04030604020F02020D02" pitchFamily="82" charset="0"/>
              </a:rPr>
              <a:t>Conclusion…</a:t>
            </a:r>
            <a:endParaRPr lang="en-US" sz="4000" dirty="0">
              <a:solidFill>
                <a:srgbClr val="0B87A1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228" y="1863944"/>
            <a:ext cx="8403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the conclusion of the site is, it will able to get an appropriate donor at any kind of situation. By sms service there is no requirement of internet connection.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a single message a required person can find a perfect donor at minimum time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260932"/>
            <a:ext cx="11022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cs typeface="Times New Roman" panose="02020603050405020304" pitchFamily="18" charset="0"/>
              </a:rPr>
              <a:t>30 minutes is all to save life , so  donate blood and give the gift of life.</a:t>
            </a:r>
          </a:p>
        </p:txBody>
      </p:sp>
    </p:spTree>
    <p:extLst>
      <p:ext uri="{BB962C8B-B14F-4D97-AF65-F5344CB8AC3E}">
        <p14:creationId xmlns:p14="http://schemas.microsoft.com/office/powerpoint/2010/main" val="7822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64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62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2100" y="2196768"/>
            <a:ext cx="12192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JODHPUR INSTITUTE OF ENGINEERING AND TECHNOLOGY, </a:t>
            </a:r>
          </a:p>
          <a:p>
            <a:pPr algn="ctr"/>
            <a:r>
              <a:rPr lang="en-US" sz="2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JODHPUR.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51" y="738707"/>
            <a:ext cx="1899898" cy="1458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16449" y="3147980"/>
            <a:ext cx="40549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Team members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ROHIT KANSARA  (II year CSE)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VIKASH KUMAR  (III  YEAR CSE)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YOGESH SOLANKI (III YEAR CSE)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PRAVEEN KANSARA (I YEAR CSE)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052" y="3622957"/>
            <a:ext cx="4445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61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Name – </a:t>
            </a:r>
            <a:r>
              <a:rPr lang="en-US" sz="2800" b="1" u="sng" dirty="0" smtClean="0">
                <a:solidFill>
                  <a:srgbClr val="0047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ALWAYS</a:t>
            </a:r>
            <a:endParaRPr lang="en-US" sz="2800" b="1" u="sng" dirty="0">
              <a:solidFill>
                <a:srgbClr val="0047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200" b="1" dirty="0">
              <a:solidFill>
                <a:srgbClr val="0061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160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970200" y="1574173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Overview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700463" y="2287773"/>
            <a:ext cx="9418320" cy="28264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sz="1800" dirty="0" smtClean="0"/>
              <a:t>Blood donation is one of the most significant contribution by human being. Which person contributes the blood for donation, they make the huge respect towards society.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sz="1800" dirty="0" smtClean="0"/>
              <a:t>When immediate and self service data is accessed that enables accelerated application development, faster testing and improve productivity.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sz="1800" dirty="0" smtClean="0"/>
              <a:t>We use Aadhar card because most of that data is correct and also used in every field, so we can find the right person.</a:t>
            </a:r>
          </a:p>
          <a:p>
            <a:pPr marL="0" indent="0">
              <a:spcAft>
                <a:spcPts val="2133"/>
              </a:spcAft>
              <a:buNone/>
            </a:pPr>
            <a:endParaRPr lang="en-US" sz="1800" dirty="0" smtClean="0"/>
          </a:p>
          <a:p>
            <a:pPr marL="0" indent="0">
              <a:spcAft>
                <a:spcPts val="2133"/>
              </a:spcAft>
              <a:buNone/>
            </a:pPr>
            <a:endParaRPr lang="en-US" sz="1800" dirty="0" smtClean="0"/>
          </a:p>
          <a:p>
            <a:pPr marL="0" indent="0">
              <a:spcAft>
                <a:spcPts val="2133"/>
              </a:spcAft>
              <a:buNone/>
            </a:pPr>
            <a:r>
              <a:rPr lang="en-US" sz="1800" dirty="0" smtClean="0"/>
              <a:t>“”  </a:t>
            </a:r>
            <a:endParaRPr sz="1800" dirty="0"/>
          </a:p>
        </p:txBody>
      </p:sp>
      <p:pic>
        <p:nvPicPr>
          <p:cNvPr id="200" name="Shape 200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5114227"/>
            <a:ext cx="12192000" cy="176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8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/>
              <a:t>Problems to solve</a:t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867720" y="2908900"/>
            <a:ext cx="438400" cy="438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GB" sz="1067" b="1" kern="0">
                <a:solidFill>
                  <a:srgbClr val="FFFFFF"/>
                </a:solidFill>
                <a:cs typeface="Arial"/>
                <a:sym typeface="Arial"/>
              </a:rPr>
              <a:t>1</a:t>
            </a:r>
            <a:endParaRPr sz="1067" b="1" kern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463588" y="2765033"/>
            <a:ext cx="3777200" cy="14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sz="2000" dirty="0" smtClean="0"/>
              <a:t>To find an appropriate donor at the time of emergency.</a:t>
            </a:r>
            <a:endParaRPr sz="2000" dirty="0"/>
          </a:p>
        </p:txBody>
      </p:sp>
      <p:sp>
        <p:nvSpPr>
          <p:cNvPr id="208" name="Shape 208"/>
          <p:cNvSpPr/>
          <p:nvPr/>
        </p:nvSpPr>
        <p:spPr>
          <a:xfrm>
            <a:off x="1867720" y="4538767"/>
            <a:ext cx="438400" cy="438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GB" sz="1067" b="1" kern="0">
                <a:solidFill>
                  <a:srgbClr val="FFFFFF"/>
                </a:solidFill>
                <a:cs typeface="Arial"/>
                <a:sym typeface="Arial"/>
              </a:rPr>
              <a:t>2</a:t>
            </a:r>
            <a:endParaRPr sz="1067" b="1" kern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2463588" y="4410533"/>
            <a:ext cx="3777200" cy="14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sz="2000" dirty="0"/>
              <a:t>T</a:t>
            </a:r>
            <a:r>
              <a:rPr lang="en-US" sz="2000" dirty="0" smtClean="0"/>
              <a:t>o find someone near by you.</a:t>
            </a:r>
            <a:endParaRPr sz="2000" dirty="0"/>
          </a:p>
        </p:txBody>
      </p:sp>
      <p:sp>
        <p:nvSpPr>
          <p:cNvPr id="210" name="Shape 210"/>
          <p:cNvSpPr/>
          <p:nvPr/>
        </p:nvSpPr>
        <p:spPr>
          <a:xfrm>
            <a:off x="6787745" y="2908900"/>
            <a:ext cx="438400" cy="438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GB" sz="1067" b="1" kern="0">
                <a:solidFill>
                  <a:srgbClr val="FFFFFF"/>
                </a:solidFill>
                <a:cs typeface="Arial"/>
                <a:sym typeface="Arial"/>
              </a:rPr>
              <a:t>3</a:t>
            </a:r>
            <a:endParaRPr sz="1067" b="1" kern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7381483" y="2765033"/>
            <a:ext cx="3777200" cy="14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sz="2000" dirty="0" smtClean="0"/>
              <a:t>Easy to find voluntary donor at every situation.</a:t>
            </a:r>
            <a:endParaRPr sz="2000" dirty="0"/>
          </a:p>
        </p:txBody>
      </p:sp>
      <p:sp>
        <p:nvSpPr>
          <p:cNvPr id="212" name="Shape 212"/>
          <p:cNvSpPr/>
          <p:nvPr/>
        </p:nvSpPr>
        <p:spPr>
          <a:xfrm>
            <a:off x="6787745" y="4538767"/>
            <a:ext cx="438400" cy="438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GB" sz="1067" b="1" kern="0">
                <a:solidFill>
                  <a:srgbClr val="FFFFFF"/>
                </a:solidFill>
                <a:cs typeface="Arial"/>
                <a:sym typeface="Arial"/>
              </a:rPr>
              <a:t>4</a:t>
            </a:r>
            <a:endParaRPr sz="1067" b="1" kern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381483" y="4410533"/>
            <a:ext cx="3777200" cy="14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sz="2000" dirty="0" smtClean="0"/>
              <a:t>To save time, to save someone’s “LIFE”.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2961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972600" y="1763266"/>
            <a:ext cx="9346800" cy="8783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4400" dirty="0"/>
              <a:t>Project objective</a:t>
            </a:r>
            <a:endParaRPr sz="4400" dirty="0"/>
          </a:p>
        </p:txBody>
      </p:sp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1144050" y="2641599"/>
            <a:ext cx="9346800" cy="350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To create a website which help to get an appropriate blood donor which is available at the time of emergency or any situation at required place without wasting time. </a:t>
            </a:r>
            <a:endParaRPr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0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" b="100000" l="0" r="100000">
                        <a14:foregroundMark x1="33611" y1="57778" x2="33611" y2="57778"/>
                        <a14:foregroundMark x1="36944" y1="51111" x2="36944" y2="51111"/>
                        <a14:foregroundMark x1="36944" y1="55185" x2="36944" y2="55185"/>
                        <a14:foregroundMark x1="44167" y1="54074" x2="44167" y2="54074"/>
                        <a14:foregroundMark x1="41111" y1="55556" x2="41111" y2="55556"/>
                        <a14:foregroundMark x1="40278" y1="60370" x2="40278" y2="60370"/>
                        <a14:foregroundMark x1="49167" y1="53333" x2="49167" y2="53333"/>
                        <a14:foregroundMark x1="53056" y1="46296" x2="53056" y2="46296"/>
                        <a14:foregroundMark x1="54722" y1="54074" x2="54722" y2="54074"/>
                        <a14:foregroundMark x1="53889" y1="56296" x2="53889" y2="56296"/>
                        <a14:foregroundMark x1="59167" y1="48519" x2="59167" y2="48519"/>
                        <a14:foregroundMark x1="55278" y1="44815" x2="55278" y2="44815"/>
                        <a14:foregroundMark x1="61389" y1="42593" x2="61389" y2="42593"/>
                        <a14:foregroundMark x1="51667" y1="45556" x2="51667" y2="45556"/>
                        <a14:foregroundMark x1="65000" y1="44815" x2="65000" y2="44815"/>
                        <a14:foregroundMark x1="67778" y1="41481" x2="67778" y2="41481"/>
                        <a14:foregroundMark x1="65278" y1="51481" x2="65278" y2="51481"/>
                        <a14:foregroundMark x1="48056" y1="25556" x2="48056" y2="25556"/>
                        <a14:foregroundMark x1="47500" y1="17037" x2="47500" y2="17037"/>
                        <a14:foregroundMark x1="39722" y1="17778" x2="39722" y2="17778"/>
                        <a14:foregroundMark x1="41667" y1="27037" x2="41667" y2="27037"/>
                        <a14:foregroundMark x1="45000" y1="22963" x2="45000" y2="22963"/>
                        <a14:foregroundMark x1="33333" y1="34815" x2="33333" y2="34815"/>
                        <a14:foregroundMark x1="28889" y1="32593" x2="28889" y2="32593"/>
                        <a14:foregroundMark x1="31111" y1="23333" x2="31111" y2="23333"/>
                        <a14:foregroundMark x1="35833" y1="31852" x2="35833" y2="31852"/>
                        <a14:foregroundMark x1="55556" y1="61111" x2="55556" y2="61111"/>
                        <a14:foregroundMark x1="26944" y1="35926" x2="26944" y2="35926"/>
                        <a14:foregroundMark x1="63889" y1="66296" x2="63889" y2="66296"/>
                        <a14:foregroundMark x1="60000" y1="79259" x2="60000" y2="7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08" y="1333498"/>
            <a:ext cx="4257675" cy="26765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68491" y="874573"/>
            <a:ext cx="675503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Let’s talk about some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blipFill>
                <a:blip r:embed="rId4"/>
                <a:tile tx="0" ty="0" sx="100000" sy="100000" flip="none" algn="tl"/>
              </a:blip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08300" y="5899148"/>
            <a:ext cx="665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FDF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About the need of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Blood…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68" y="3120983"/>
            <a:ext cx="4064144" cy="2286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38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-533399" y="2565867"/>
            <a:ext cx="9436100" cy="363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342900" indent="-342900" algn="r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sz="2800" b="1" kern="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Every 2 ½ seconds someone needs a blood transfusion.</a:t>
            </a:r>
          </a:p>
          <a:p>
            <a:pPr marL="342900" indent="-342900" algn="r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sz="2800" b="1" kern="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 out of 3 people will need a blood transfusion in their lifetime.</a:t>
            </a:r>
          </a:p>
          <a:p>
            <a:pPr marL="342900" indent="-342900" algn="r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sz="2800" b="1" kern="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 unit of donated blood can save up to 4 lives.</a:t>
            </a:r>
          </a:p>
          <a:p>
            <a:pPr algn="r">
              <a:spcBef>
                <a:spcPct val="50000"/>
              </a:spcBef>
            </a:pPr>
            <a:endParaRPr lang="en-US" sz="2800" b="1" kern="0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000" y1="12222" x2="22000" y2="12222"/>
                        <a14:foregroundMark x1="27000" y1="12222" x2="27000" y2="12222"/>
                        <a14:foregroundMark x1="31500" y1="12222" x2="31500" y2="12222"/>
                        <a14:foregroundMark x1="55500" y1="6111" x2="55500" y2="6111"/>
                        <a14:foregroundMark x1="59000" y1="7778" x2="59000" y2="7778"/>
                        <a14:foregroundMark x1="65500" y1="9444" x2="65500" y2="9444"/>
                        <a14:foregroundMark x1="66500" y1="20000" x2="66500" y2="20000"/>
                        <a14:foregroundMark x1="63000" y1="31667" x2="63000" y2="31667"/>
                        <a14:foregroundMark x1="56500" y1="26667" x2="56500" y2="26667"/>
                        <a14:foregroundMark x1="45500" y1="28333" x2="45500" y2="28333"/>
                        <a14:foregroundMark x1="36000" y1="27778" x2="36000" y2="27778"/>
                        <a14:foregroundMark x1="26000" y1="29444" x2="26000" y2="29444"/>
                        <a14:foregroundMark x1="90000" y1="40000" x2="90000" y2="40000"/>
                        <a14:foregroundMark x1="97000" y1="22778" x2="97000" y2="22778"/>
                        <a14:foregroundMark x1="92500" y1="22778" x2="92500" y2="22778"/>
                        <a14:foregroundMark x1="99000" y1="21667" x2="99000" y2="21667"/>
                        <a14:foregroundMark x1="96500" y1="21667" x2="96500" y2="21667"/>
                        <a14:foregroundMark x1="95000" y1="21667" x2="95000" y2="21667"/>
                        <a14:foregroundMark x1="90500" y1="23889" x2="90500" y2="23889"/>
                        <a14:foregroundMark x1="51000" y1="56667" x2="51000" y2="56667"/>
                        <a14:backgroundMark x1="60000" y1="10556" x2="60000" y2="1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28600"/>
            <a:ext cx="5181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10800000" flipV="1">
            <a:off x="2669034" y="1373544"/>
            <a:ext cx="86554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3300"/>
                </a:solidFill>
              </a:rPr>
              <a:t>Now the Question is ?</a:t>
            </a:r>
            <a:endParaRPr lang="en-US" sz="8000" b="1" dirty="0">
              <a:solidFill>
                <a:srgbClr val="FF33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579" y="-74165"/>
            <a:ext cx="3819448" cy="38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_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_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3_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_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Words>817</Words>
  <Application>Microsoft Office PowerPoint</Application>
  <PresentationFormat>Widescreen</PresentationFormat>
  <Paragraphs>111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29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29</vt:i4>
      </vt:variant>
    </vt:vector>
  </HeadingPairs>
  <TitlesOfParts>
    <vt:vector size="75" baseType="lpstr">
      <vt:lpstr>Arial</vt:lpstr>
      <vt:lpstr>Arvo</vt:lpstr>
      <vt:lpstr>Average</vt:lpstr>
      <vt:lpstr>Broadway</vt:lpstr>
      <vt:lpstr>Calibri</vt:lpstr>
      <vt:lpstr>Copperplate Gothic Bold</vt:lpstr>
      <vt:lpstr>Dosis</vt:lpstr>
      <vt:lpstr>Dosis Light</vt:lpstr>
      <vt:lpstr>Harlow Solid Italic</vt:lpstr>
      <vt:lpstr>Helvetica Neue</vt:lpstr>
      <vt:lpstr>Hind</vt:lpstr>
      <vt:lpstr>Lato</vt:lpstr>
      <vt:lpstr>Merriweather</vt:lpstr>
      <vt:lpstr>Montserrat</vt:lpstr>
      <vt:lpstr>Muli</vt:lpstr>
      <vt:lpstr>MV Boli</vt:lpstr>
      <vt:lpstr>Nixie One</vt:lpstr>
      <vt:lpstr>OCR A Extended</vt:lpstr>
      <vt:lpstr>Open Sans</vt:lpstr>
      <vt:lpstr>Papyrus</vt:lpstr>
      <vt:lpstr>Raleway</vt:lpstr>
      <vt:lpstr>Roboto</vt:lpstr>
      <vt:lpstr>Roboto Condensed</vt:lpstr>
      <vt:lpstr>Roboto Condensed Light</vt:lpstr>
      <vt:lpstr>Segoe Script</vt:lpstr>
      <vt:lpstr>Tahoma</vt:lpstr>
      <vt:lpstr>Times New Roman</vt:lpstr>
      <vt:lpstr>Titillium Web Light</vt:lpstr>
      <vt:lpstr>Wingdings</vt:lpstr>
      <vt:lpstr>Imogen template</vt:lpstr>
      <vt:lpstr>Mowbray template</vt:lpstr>
      <vt:lpstr>Salerio template</vt:lpstr>
      <vt:lpstr>Dumaine</vt:lpstr>
      <vt:lpstr>1_Mowbray template</vt:lpstr>
      <vt:lpstr>Streamline</vt:lpstr>
      <vt:lpstr>1_Streamline</vt:lpstr>
      <vt:lpstr>Material</vt:lpstr>
      <vt:lpstr>Focus</vt:lpstr>
      <vt:lpstr>2_Streamline</vt:lpstr>
      <vt:lpstr>Emilia template</vt:lpstr>
      <vt:lpstr>William template</vt:lpstr>
      <vt:lpstr>1_Emilia template</vt:lpstr>
      <vt:lpstr>1_Salerio template</vt:lpstr>
      <vt:lpstr>1_William template</vt:lpstr>
      <vt:lpstr>3_Streamline</vt:lpstr>
      <vt:lpstr>2_Mowbray template</vt:lpstr>
      <vt:lpstr>PowerPoint Presentation</vt:lpstr>
      <vt:lpstr>Table of Contents…...</vt:lpstr>
      <vt:lpstr>PowerPoint Presentation</vt:lpstr>
      <vt:lpstr>Overview</vt:lpstr>
      <vt:lpstr>Problems to solve</vt:lpstr>
      <vt:lpstr>Project objective</vt:lpstr>
      <vt:lpstr>PowerPoint Presentation</vt:lpstr>
      <vt:lpstr>PowerPoint Presentation</vt:lpstr>
      <vt:lpstr>PowerPoint Presentation</vt:lpstr>
      <vt:lpstr>Why?</vt:lpstr>
      <vt:lpstr>PowerPoint Presentation</vt:lpstr>
      <vt:lpstr>Then what is the solution???</vt:lpstr>
      <vt:lpstr>PowerPoint Presentation</vt:lpstr>
      <vt:lpstr>PowerPoint Presentation</vt:lpstr>
      <vt:lpstr>“Am I an acceptable donor?”</vt:lpstr>
      <vt:lpstr>PowerPoint Presentation</vt:lpstr>
      <vt:lpstr>PowerPoint Presentation</vt:lpstr>
      <vt:lpstr>PowerPoint Presentation</vt:lpstr>
      <vt:lpstr>When Aadhar is updated, the website use it’s database and sort the best result for user.</vt:lpstr>
      <vt:lpstr>When a request came to our website.</vt:lpstr>
      <vt:lpstr>The Sms is broadcasted to people who are already registered as Emerency donor for an Emerency. </vt:lpstr>
      <vt:lpstr>The website send a notification on Blood_Aadhar account. </vt:lpstr>
      <vt:lpstr>IN ALL THREE OR FOUR PROCESSES</vt:lpstr>
      <vt:lpstr>Our process is easy</vt:lpstr>
      <vt:lpstr>User’s Emergency info on website…</vt:lpstr>
      <vt:lpstr>Events</vt:lpstr>
      <vt:lpstr>Blogs</vt:lpstr>
      <vt:lpstr>PowerPoint Presentation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Aadhar</dc:title>
  <dc:creator>Always Rohit Kansara</dc:creator>
  <cp:lastModifiedBy>Always Rohit Kansara</cp:lastModifiedBy>
  <cp:revision>48</cp:revision>
  <dcterms:created xsi:type="dcterms:W3CDTF">2018-03-19T12:06:49Z</dcterms:created>
  <dcterms:modified xsi:type="dcterms:W3CDTF">2018-03-20T06:00:35Z</dcterms:modified>
</cp:coreProperties>
</file>